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9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CF169-4C9B-4B20-80A4-F6AD751B54D8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3396B-8BA2-49EF-9F5F-3FB6F05AE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907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3396B-8BA2-49EF-9F5F-3FB6F05AE0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3396B-8BA2-49EF-9F5F-3FB6F05AE0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8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3396B-8BA2-49EF-9F5F-3FB6F05AE0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35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52525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52525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35928" y="2740913"/>
            <a:ext cx="5116195" cy="3864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252525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0841" y="4037533"/>
            <a:ext cx="737031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4494" y="3386258"/>
            <a:ext cx="9312275" cy="256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52525"/>
                </a:solidFill>
                <a:latin typeface="Noto Sans CJK JP"/>
                <a:cs typeface="Noto Sans CJK JP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35079" y="6649694"/>
            <a:ext cx="217677" cy="151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7E7E7E"/>
                </a:solidFill>
                <a:latin typeface="BM HANNA 11yrs old"/>
                <a:cs typeface="BM HANNA 11yrs old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2.png"/><Relationship Id="rId18" Type="http://schemas.openxmlformats.org/officeDocument/2006/relationships/image" Target="../media/image232.png"/><Relationship Id="rId26" Type="http://schemas.openxmlformats.org/officeDocument/2006/relationships/image" Target="../media/image382.png"/><Relationship Id="rId39" Type="http://schemas.openxmlformats.org/officeDocument/2006/relationships/image" Target="../media/image395.png"/><Relationship Id="rId21" Type="http://schemas.openxmlformats.org/officeDocument/2006/relationships/image" Target="../media/image377.png"/><Relationship Id="rId34" Type="http://schemas.openxmlformats.org/officeDocument/2006/relationships/image" Target="../media/image390.png"/><Relationship Id="rId42" Type="http://schemas.openxmlformats.org/officeDocument/2006/relationships/image" Target="../media/image398.png"/><Relationship Id="rId47" Type="http://schemas.openxmlformats.org/officeDocument/2006/relationships/image" Target="../media/image236.png"/><Relationship Id="rId50" Type="http://schemas.openxmlformats.org/officeDocument/2006/relationships/image" Target="../media/image403.png"/><Relationship Id="rId55" Type="http://schemas.openxmlformats.org/officeDocument/2006/relationships/image" Target="../media/image407.png"/><Relationship Id="rId7" Type="http://schemas.openxmlformats.org/officeDocument/2006/relationships/image" Target="../media/image366.png"/><Relationship Id="rId2" Type="http://schemas.openxmlformats.org/officeDocument/2006/relationships/image" Target="../media/image23.jpg"/><Relationship Id="rId16" Type="http://schemas.openxmlformats.org/officeDocument/2006/relationships/image" Target="../media/image230.png"/><Relationship Id="rId29" Type="http://schemas.openxmlformats.org/officeDocument/2006/relationships/image" Target="../media/image385.png"/><Relationship Id="rId11" Type="http://schemas.openxmlformats.org/officeDocument/2006/relationships/image" Target="../media/image370.png"/><Relationship Id="rId24" Type="http://schemas.openxmlformats.org/officeDocument/2006/relationships/image" Target="../media/image380.png"/><Relationship Id="rId32" Type="http://schemas.openxmlformats.org/officeDocument/2006/relationships/image" Target="../media/image388.png"/><Relationship Id="rId37" Type="http://schemas.openxmlformats.org/officeDocument/2006/relationships/image" Target="../media/image393.png"/><Relationship Id="rId40" Type="http://schemas.openxmlformats.org/officeDocument/2006/relationships/image" Target="../media/image396.png"/><Relationship Id="rId45" Type="http://schemas.openxmlformats.org/officeDocument/2006/relationships/image" Target="../media/image401.png"/><Relationship Id="rId53" Type="http://schemas.openxmlformats.org/officeDocument/2006/relationships/image" Target="../media/image238.png"/><Relationship Id="rId5" Type="http://schemas.openxmlformats.org/officeDocument/2006/relationships/image" Target="../media/image364.png"/><Relationship Id="rId10" Type="http://schemas.openxmlformats.org/officeDocument/2006/relationships/image" Target="../media/image369.png"/><Relationship Id="rId19" Type="http://schemas.openxmlformats.org/officeDocument/2006/relationships/image" Target="../media/image375.png"/><Relationship Id="rId31" Type="http://schemas.openxmlformats.org/officeDocument/2006/relationships/image" Target="../media/image387.png"/><Relationship Id="rId44" Type="http://schemas.openxmlformats.org/officeDocument/2006/relationships/image" Target="../media/image400.png"/><Relationship Id="rId52" Type="http://schemas.openxmlformats.org/officeDocument/2006/relationships/image" Target="../media/image405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Relationship Id="rId22" Type="http://schemas.openxmlformats.org/officeDocument/2006/relationships/image" Target="../media/image378.png"/><Relationship Id="rId27" Type="http://schemas.openxmlformats.org/officeDocument/2006/relationships/image" Target="../media/image383.png"/><Relationship Id="rId30" Type="http://schemas.openxmlformats.org/officeDocument/2006/relationships/image" Target="../media/image386.png"/><Relationship Id="rId35" Type="http://schemas.openxmlformats.org/officeDocument/2006/relationships/image" Target="../media/image391.png"/><Relationship Id="rId43" Type="http://schemas.openxmlformats.org/officeDocument/2006/relationships/image" Target="../media/image399.png"/><Relationship Id="rId48" Type="http://schemas.openxmlformats.org/officeDocument/2006/relationships/image" Target="../media/image235.png"/><Relationship Id="rId56" Type="http://schemas.openxmlformats.org/officeDocument/2006/relationships/image" Target="../media/image239.png"/><Relationship Id="rId8" Type="http://schemas.openxmlformats.org/officeDocument/2006/relationships/image" Target="../media/image367.png"/><Relationship Id="rId51" Type="http://schemas.openxmlformats.org/officeDocument/2006/relationships/image" Target="../media/image404.png"/><Relationship Id="rId3" Type="http://schemas.openxmlformats.org/officeDocument/2006/relationships/image" Target="../media/image362.png"/><Relationship Id="rId12" Type="http://schemas.openxmlformats.org/officeDocument/2006/relationships/image" Target="../media/image371.jpg"/><Relationship Id="rId17" Type="http://schemas.openxmlformats.org/officeDocument/2006/relationships/image" Target="../media/image374.png"/><Relationship Id="rId25" Type="http://schemas.openxmlformats.org/officeDocument/2006/relationships/image" Target="../media/image381.png"/><Relationship Id="rId33" Type="http://schemas.openxmlformats.org/officeDocument/2006/relationships/image" Target="../media/image389.png"/><Relationship Id="rId38" Type="http://schemas.openxmlformats.org/officeDocument/2006/relationships/image" Target="../media/image394.png"/><Relationship Id="rId46" Type="http://schemas.openxmlformats.org/officeDocument/2006/relationships/image" Target="../media/image402.png"/><Relationship Id="rId20" Type="http://schemas.openxmlformats.org/officeDocument/2006/relationships/image" Target="../media/image376.png"/><Relationship Id="rId41" Type="http://schemas.openxmlformats.org/officeDocument/2006/relationships/image" Target="../media/image397.png"/><Relationship Id="rId54" Type="http://schemas.openxmlformats.org/officeDocument/2006/relationships/image" Target="../media/image4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5.png"/><Relationship Id="rId15" Type="http://schemas.openxmlformats.org/officeDocument/2006/relationships/image" Target="../media/image229.png"/><Relationship Id="rId23" Type="http://schemas.openxmlformats.org/officeDocument/2006/relationships/image" Target="../media/image379.png"/><Relationship Id="rId28" Type="http://schemas.openxmlformats.org/officeDocument/2006/relationships/image" Target="../media/image384.png"/><Relationship Id="rId36" Type="http://schemas.openxmlformats.org/officeDocument/2006/relationships/image" Target="../media/image392.png"/><Relationship Id="rId49" Type="http://schemas.openxmlformats.org/officeDocument/2006/relationships/image" Target="../media/image27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6.png"/><Relationship Id="rId18" Type="http://schemas.openxmlformats.org/officeDocument/2006/relationships/image" Target="../media/image230.png"/><Relationship Id="rId26" Type="http://schemas.openxmlformats.org/officeDocument/2006/relationships/image" Target="../media/image423.png"/><Relationship Id="rId39" Type="http://schemas.openxmlformats.org/officeDocument/2006/relationships/image" Target="../media/image435.png"/><Relationship Id="rId21" Type="http://schemas.openxmlformats.org/officeDocument/2006/relationships/image" Target="../media/image420.png"/><Relationship Id="rId34" Type="http://schemas.openxmlformats.org/officeDocument/2006/relationships/image" Target="../media/image430.png"/><Relationship Id="rId42" Type="http://schemas.openxmlformats.org/officeDocument/2006/relationships/image" Target="../media/image438.png"/><Relationship Id="rId47" Type="http://schemas.openxmlformats.org/officeDocument/2006/relationships/image" Target="../media/image443.png"/><Relationship Id="rId50" Type="http://schemas.openxmlformats.org/officeDocument/2006/relationships/image" Target="../media/image235.png"/><Relationship Id="rId55" Type="http://schemas.openxmlformats.org/officeDocument/2006/relationships/image" Target="../media/image446.png"/><Relationship Id="rId7" Type="http://schemas.openxmlformats.org/officeDocument/2006/relationships/image" Target="../media/image410.png"/><Relationship Id="rId2" Type="http://schemas.openxmlformats.org/officeDocument/2006/relationships/image" Target="../media/image408.png"/><Relationship Id="rId16" Type="http://schemas.openxmlformats.org/officeDocument/2006/relationships/image" Target="../media/image418.png"/><Relationship Id="rId29" Type="http://schemas.openxmlformats.org/officeDocument/2006/relationships/image" Target="../media/image426.png"/><Relationship Id="rId11" Type="http://schemas.openxmlformats.org/officeDocument/2006/relationships/image" Target="../media/image414.png"/><Relationship Id="rId24" Type="http://schemas.openxmlformats.org/officeDocument/2006/relationships/image" Target="../media/image421.png"/><Relationship Id="rId32" Type="http://schemas.openxmlformats.org/officeDocument/2006/relationships/image" Target="../media/image429.png"/><Relationship Id="rId37" Type="http://schemas.openxmlformats.org/officeDocument/2006/relationships/image" Target="../media/image433.png"/><Relationship Id="rId40" Type="http://schemas.openxmlformats.org/officeDocument/2006/relationships/image" Target="../media/image436.png"/><Relationship Id="rId45" Type="http://schemas.openxmlformats.org/officeDocument/2006/relationships/image" Target="../media/image441.png"/><Relationship Id="rId53" Type="http://schemas.openxmlformats.org/officeDocument/2006/relationships/image" Target="../media/image445.png"/><Relationship Id="rId58" Type="http://schemas.openxmlformats.org/officeDocument/2006/relationships/image" Target="../media/image405.png"/><Relationship Id="rId5" Type="http://schemas.openxmlformats.org/officeDocument/2006/relationships/image" Target="../media/image363.png"/><Relationship Id="rId19" Type="http://schemas.openxmlformats.org/officeDocument/2006/relationships/image" Target="../media/image419.png"/><Relationship Id="rId4" Type="http://schemas.openxmlformats.org/officeDocument/2006/relationships/image" Target="../media/image362.png"/><Relationship Id="rId9" Type="http://schemas.openxmlformats.org/officeDocument/2006/relationships/image" Target="../media/image412.png"/><Relationship Id="rId14" Type="http://schemas.openxmlformats.org/officeDocument/2006/relationships/image" Target="../media/image417.jpg"/><Relationship Id="rId22" Type="http://schemas.openxmlformats.org/officeDocument/2006/relationships/image" Target="../media/image268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Relationship Id="rId35" Type="http://schemas.openxmlformats.org/officeDocument/2006/relationships/image" Target="../media/image431.png"/><Relationship Id="rId43" Type="http://schemas.openxmlformats.org/officeDocument/2006/relationships/image" Target="../media/image439.png"/><Relationship Id="rId48" Type="http://schemas.openxmlformats.org/officeDocument/2006/relationships/image" Target="../media/image444.png"/><Relationship Id="rId56" Type="http://schemas.openxmlformats.org/officeDocument/2006/relationships/image" Target="../media/image447.png"/><Relationship Id="rId8" Type="http://schemas.openxmlformats.org/officeDocument/2006/relationships/image" Target="../media/image411.png"/><Relationship Id="rId51" Type="http://schemas.openxmlformats.org/officeDocument/2006/relationships/image" Target="../media/image273.png"/><Relationship Id="rId3" Type="http://schemas.openxmlformats.org/officeDocument/2006/relationships/image" Target="../media/image23.jpg"/><Relationship Id="rId12" Type="http://schemas.openxmlformats.org/officeDocument/2006/relationships/image" Target="../media/image415.png"/><Relationship Id="rId17" Type="http://schemas.openxmlformats.org/officeDocument/2006/relationships/image" Target="../media/image229.png"/><Relationship Id="rId25" Type="http://schemas.openxmlformats.org/officeDocument/2006/relationships/image" Target="../media/image422.png"/><Relationship Id="rId33" Type="http://schemas.openxmlformats.org/officeDocument/2006/relationships/image" Target="../media/image227.png"/><Relationship Id="rId38" Type="http://schemas.openxmlformats.org/officeDocument/2006/relationships/image" Target="../media/image434.png"/><Relationship Id="rId46" Type="http://schemas.openxmlformats.org/officeDocument/2006/relationships/image" Target="../media/image442.png"/><Relationship Id="rId59" Type="http://schemas.openxmlformats.org/officeDocument/2006/relationships/image" Target="../media/image449.png"/><Relationship Id="rId20" Type="http://schemas.openxmlformats.org/officeDocument/2006/relationships/image" Target="../media/image232.png"/><Relationship Id="rId41" Type="http://schemas.openxmlformats.org/officeDocument/2006/relationships/image" Target="../media/image437.png"/><Relationship Id="rId54" Type="http://schemas.openxmlformats.org/officeDocument/2006/relationships/image" Target="../media/image4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9.png"/><Relationship Id="rId15" Type="http://schemas.openxmlformats.org/officeDocument/2006/relationships/image" Target="../media/image377.png"/><Relationship Id="rId23" Type="http://schemas.openxmlformats.org/officeDocument/2006/relationships/image" Target="../media/image372.png"/><Relationship Id="rId28" Type="http://schemas.openxmlformats.org/officeDocument/2006/relationships/image" Target="../media/image425.png"/><Relationship Id="rId36" Type="http://schemas.openxmlformats.org/officeDocument/2006/relationships/image" Target="../media/image432.png"/><Relationship Id="rId49" Type="http://schemas.openxmlformats.org/officeDocument/2006/relationships/image" Target="../media/image236.png"/><Relationship Id="rId57" Type="http://schemas.openxmlformats.org/officeDocument/2006/relationships/image" Target="../media/image448.png"/><Relationship Id="rId10" Type="http://schemas.openxmlformats.org/officeDocument/2006/relationships/image" Target="../media/image413.png"/><Relationship Id="rId31" Type="http://schemas.openxmlformats.org/officeDocument/2006/relationships/image" Target="../media/image428.png"/><Relationship Id="rId44" Type="http://schemas.openxmlformats.org/officeDocument/2006/relationships/image" Target="../media/image440.png"/><Relationship Id="rId52" Type="http://schemas.openxmlformats.org/officeDocument/2006/relationships/image" Target="../media/image404.png"/><Relationship Id="rId60" Type="http://schemas.openxmlformats.org/officeDocument/2006/relationships/image" Target="../media/image4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56.png"/><Relationship Id="rId18" Type="http://schemas.openxmlformats.org/officeDocument/2006/relationships/image" Target="../media/image229.png"/><Relationship Id="rId26" Type="http://schemas.openxmlformats.org/officeDocument/2006/relationships/image" Target="../media/image402.png"/><Relationship Id="rId3" Type="http://schemas.openxmlformats.org/officeDocument/2006/relationships/image" Target="../media/image452.png"/><Relationship Id="rId21" Type="http://schemas.openxmlformats.org/officeDocument/2006/relationships/image" Target="../media/image232.png"/><Relationship Id="rId7" Type="http://schemas.openxmlformats.org/officeDocument/2006/relationships/image" Target="../media/image409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5" Type="http://schemas.openxmlformats.org/officeDocument/2006/relationships/image" Target="../media/image236.png"/><Relationship Id="rId2" Type="http://schemas.openxmlformats.org/officeDocument/2006/relationships/image" Target="../media/image451.png"/><Relationship Id="rId16" Type="http://schemas.openxmlformats.org/officeDocument/2006/relationships/image" Target="../media/image459.png"/><Relationship Id="rId20" Type="http://schemas.openxmlformats.org/officeDocument/2006/relationships/image" Target="../media/image461.png"/><Relationship Id="rId29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71.jpg"/><Relationship Id="rId24" Type="http://schemas.openxmlformats.org/officeDocument/2006/relationships/image" Target="../media/image444.png"/><Relationship Id="rId5" Type="http://schemas.openxmlformats.org/officeDocument/2006/relationships/image" Target="../media/image362.png"/><Relationship Id="rId15" Type="http://schemas.openxmlformats.org/officeDocument/2006/relationships/image" Target="../media/image458.png"/><Relationship Id="rId23" Type="http://schemas.openxmlformats.org/officeDocument/2006/relationships/image" Target="../media/image463.png"/><Relationship Id="rId28" Type="http://schemas.openxmlformats.org/officeDocument/2006/relationships/image" Target="../media/image465.png"/><Relationship Id="rId10" Type="http://schemas.openxmlformats.org/officeDocument/2006/relationships/image" Target="../media/image454.png"/><Relationship Id="rId19" Type="http://schemas.openxmlformats.org/officeDocument/2006/relationships/image" Target="../media/image230.png"/><Relationship Id="rId4" Type="http://schemas.openxmlformats.org/officeDocument/2006/relationships/image" Target="../media/image23.jpg"/><Relationship Id="rId9" Type="http://schemas.openxmlformats.org/officeDocument/2006/relationships/image" Target="../media/image453.png"/><Relationship Id="rId14" Type="http://schemas.openxmlformats.org/officeDocument/2006/relationships/image" Target="../media/image457.png"/><Relationship Id="rId22" Type="http://schemas.openxmlformats.org/officeDocument/2006/relationships/image" Target="../media/image462.png"/><Relationship Id="rId27" Type="http://schemas.openxmlformats.org/officeDocument/2006/relationships/image" Target="../media/image4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6.png"/><Relationship Id="rId18" Type="http://schemas.openxmlformats.org/officeDocument/2006/relationships/image" Target="../media/image481.png"/><Relationship Id="rId26" Type="http://schemas.openxmlformats.org/officeDocument/2006/relationships/image" Target="../media/image487.png"/><Relationship Id="rId39" Type="http://schemas.openxmlformats.org/officeDocument/2006/relationships/image" Target="../media/image498.png"/><Relationship Id="rId21" Type="http://schemas.openxmlformats.org/officeDocument/2006/relationships/image" Target="../media/image484.png"/><Relationship Id="rId34" Type="http://schemas.openxmlformats.org/officeDocument/2006/relationships/image" Target="../media/image60.png"/><Relationship Id="rId42" Type="http://schemas.openxmlformats.org/officeDocument/2006/relationships/image" Target="../media/image501.png"/><Relationship Id="rId47" Type="http://schemas.openxmlformats.org/officeDocument/2006/relationships/image" Target="../media/image506.png"/><Relationship Id="rId50" Type="http://schemas.openxmlformats.org/officeDocument/2006/relationships/image" Target="../media/image405.png"/><Relationship Id="rId7" Type="http://schemas.openxmlformats.org/officeDocument/2006/relationships/image" Target="../media/image470.png"/><Relationship Id="rId2" Type="http://schemas.openxmlformats.org/officeDocument/2006/relationships/image" Target="../media/image466.png"/><Relationship Id="rId16" Type="http://schemas.openxmlformats.org/officeDocument/2006/relationships/image" Target="../media/image479.png"/><Relationship Id="rId29" Type="http://schemas.openxmlformats.org/officeDocument/2006/relationships/image" Target="../media/image490.png"/><Relationship Id="rId11" Type="http://schemas.openxmlformats.org/officeDocument/2006/relationships/image" Target="../media/image474.png"/><Relationship Id="rId24" Type="http://schemas.openxmlformats.org/officeDocument/2006/relationships/image" Target="../media/image239.png"/><Relationship Id="rId32" Type="http://schemas.openxmlformats.org/officeDocument/2006/relationships/image" Target="../media/image493.png"/><Relationship Id="rId37" Type="http://schemas.openxmlformats.org/officeDocument/2006/relationships/image" Target="../media/image496.png"/><Relationship Id="rId40" Type="http://schemas.openxmlformats.org/officeDocument/2006/relationships/image" Target="../media/image499.png"/><Relationship Id="rId45" Type="http://schemas.openxmlformats.org/officeDocument/2006/relationships/image" Target="../media/image504.png"/><Relationship Id="rId5" Type="http://schemas.openxmlformats.org/officeDocument/2006/relationships/image" Target="../media/image468.png"/><Relationship Id="rId15" Type="http://schemas.openxmlformats.org/officeDocument/2006/relationships/image" Target="../media/image478.png"/><Relationship Id="rId23" Type="http://schemas.openxmlformats.org/officeDocument/2006/relationships/image" Target="../media/image485.png"/><Relationship Id="rId28" Type="http://schemas.openxmlformats.org/officeDocument/2006/relationships/image" Target="../media/image489.png"/><Relationship Id="rId36" Type="http://schemas.openxmlformats.org/officeDocument/2006/relationships/image" Target="../media/image495.png"/><Relationship Id="rId49" Type="http://schemas.openxmlformats.org/officeDocument/2006/relationships/image" Target="../media/image404.png"/><Relationship Id="rId10" Type="http://schemas.openxmlformats.org/officeDocument/2006/relationships/image" Target="../media/image473.png"/><Relationship Id="rId19" Type="http://schemas.openxmlformats.org/officeDocument/2006/relationships/image" Target="../media/image482.png"/><Relationship Id="rId31" Type="http://schemas.openxmlformats.org/officeDocument/2006/relationships/image" Target="../media/image492.png"/><Relationship Id="rId44" Type="http://schemas.openxmlformats.org/officeDocument/2006/relationships/image" Target="../media/image503.png"/><Relationship Id="rId4" Type="http://schemas.openxmlformats.org/officeDocument/2006/relationships/image" Target="../media/image23.jp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Relationship Id="rId22" Type="http://schemas.openxmlformats.org/officeDocument/2006/relationships/image" Target="../media/image464.png"/><Relationship Id="rId27" Type="http://schemas.openxmlformats.org/officeDocument/2006/relationships/image" Target="../media/image488.png"/><Relationship Id="rId30" Type="http://schemas.openxmlformats.org/officeDocument/2006/relationships/image" Target="../media/image491.png"/><Relationship Id="rId35" Type="http://schemas.openxmlformats.org/officeDocument/2006/relationships/image" Target="../media/image494.png"/><Relationship Id="rId43" Type="http://schemas.openxmlformats.org/officeDocument/2006/relationships/image" Target="../media/image502.png"/><Relationship Id="rId48" Type="http://schemas.openxmlformats.org/officeDocument/2006/relationships/image" Target="../media/image507.png"/><Relationship Id="rId8" Type="http://schemas.openxmlformats.org/officeDocument/2006/relationships/image" Target="../media/image471.png"/><Relationship Id="rId51" Type="http://schemas.openxmlformats.org/officeDocument/2006/relationships/image" Target="../media/image508.png"/><Relationship Id="rId3" Type="http://schemas.openxmlformats.org/officeDocument/2006/relationships/image" Target="../media/image467.png"/><Relationship Id="rId12" Type="http://schemas.openxmlformats.org/officeDocument/2006/relationships/image" Target="../media/image475.png"/><Relationship Id="rId17" Type="http://schemas.openxmlformats.org/officeDocument/2006/relationships/image" Target="../media/image480.png"/><Relationship Id="rId25" Type="http://schemas.openxmlformats.org/officeDocument/2006/relationships/image" Target="../media/image486.png"/><Relationship Id="rId33" Type="http://schemas.openxmlformats.org/officeDocument/2006/relationships/image" Target="../media/image53.png"/><Relationship Id="rId38" Type="http://schemas.openxmlformats.org/officeDocument/2006/relationships/image" Target="../media/image497.png"/><Relationship Id="rId46" Type="http://schemas.openxmlformats.org/officeDocument/2006/relationships/image" Target="../media/image505.png"/><Relationship Id="rId20" Type="http://schemas.openxmlformats.org/officeDocument/2006/relationships/image" Target="../media/image483.png"/><Relationship Id="rId41" Type="http://schemas.openxmlformats.org/officeDocument/2006/relationships/image" Target="../media/image5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103.png"/><Relationship Id="rId50" Type="http://schemas.openxmlformats.org/officeDocument/2006/relationships/image" Target="../media/image106.png"/><Relationship Id="rId7" Type="http://schemas.openxmlformats.org/officeDocument/2006/relationships/image" Target="../media/image24.pn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25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49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23.jp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48" Type="http://schemas.openxmlformats.org/officeDocument/2006/relationships/image" Target="../media/image104.png"/><Relationship Id="rId8" Type="http://schemas.openxmlformats.org/officeDocument/2006/relationships/image" Target="../media/image27.png"/><Relationship Id="rId3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.png"/><Relationship Id="rId21" Type="http://schemas.openxmlformats.org/officeDocument/2006/relationships/image" Target="../media/image122.png"/><Relationship Id="rId42" Type="http://schemas.openxmlformats.org/officeDocument/2006/relationships/image" Target="../media/image143.png"/><Relationship Id="rId47" Type="http://schemas.openxmlformats.org/officeDocument/2006/relationships/image" Target="../media/image148.png"/><Relationship Id="rId63" Type="http://schemas.openxmlformats.org/officeDocument/2006/relationships/image" Target="../media/image164.png"/><Relationship Id="rId68" Type="http://schemas.openxmlformats.org/officeDocument/2006/relationships/image" Target="../media/image169.png"/><Relationship Id="rId84" Type="http://schemas.openxmlformats.org/officeDocument/2006/relationships/image" Target="../media/image185.png"/><Relationship Id="rId89" Type="http://schemas.openxmlformats.org/officeDocument/2006/relationships/image" Target="../media/image190.png"/><Relationship Id="rId16" Type="http://schemas.openxmlformats.org/officeDocument/2006/relationships/image" Target="../media/image117.png"/><Relationship Id="rId11" Type="http://schemas.openxmlformats.org/officeDocument/2006/relationships/image" Target="../media/image112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53" Type="http://schemas.openxmlformats.org/officeDocument/2006/relationships/image" Target="../media/image154.png"/><Relationship Id="rId58" Type="http://schemas.openxmlformats.org/officeDocument/2006/relationships/image" Target="../media/image159.png"/><Relationship Id="rId74" Type="http://schemas.openxmlformats.org/officeDocument/2006/relationships/image" Target="../media/image175.png"/><Relationship Id="rId79" Type="http://schemas.openxmlformats.org/officeDocument/2006/relationships/image" Target="../media/image180.png"/><Relationship Id="rId5" Type="http://schemas.openxmlformats.org/officeDocument/2006/relationships/image" Target="../media/image25.png"/><Relationship Id="rId90" Type="http://schemas.openxmlformats.org/officeDocument/2006/relationships/image" Target="../media/image191.png"/><Relationship Id="rId95" Type="http://schemas.openxmlformats.org/officeDocument/2006/relationships/image" Target="../media/image196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43" Type="http://schemas.openxmlformats.org/officeDocument/2006/relationships/image" Target="../media/image144.png"/><Relationship Id="rId48" Type="http://schemas.openxmlformats.org/officeDocument/2006/relationships/image" Target="../media/image149.png"/><Relationship Id="rId64" Type="http://schemas.openxmlformats.org/officeDocument/2006/relationships/image" Target="../media/image165.png"/><Relationship Id="rId69" Type="http://schemas.openxmlformats.org/officeDocument/2006/relationships/image" Target="../media/image170.png"/><Relationship Id="rId8" Type="http://schemas.openxmlformats.org/officeDocument/2006/relationships/image" Target="../media/image109.png"/><Relationship Id="rId51" Type="http://schemas.openxmlformats.org/officeDocument/2006/relationships/image" Target="../media/image152.png"/><Relationship Id="rId72" Type="http://schemas.openxmlformats.org/officeDocument/2006/relationships/image" Target="../media/image173.png"/><Relationship Id="rId80" Type="http://schemas.openxmlformats.org/officeDocument/2006/relationships/image" Target="../media/image181.png"/><Relationship Id="rId85" Type="http://schemas.openxmlformats.org/officeDocument/2006/relationships/image" Target="../media/image186.png"/><Relationship Id="rId93" Type="http://schemas.openxmlformats.org/officeDocument/2006/relationships/image" Target="../media/image194.png"/><Relationship Id="rId3" Type="http://schemas.openxmlformats.org/officeDocument/2006/relationships/image" Target="../media/image23.jp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46" Type="http://schemas.openxmlformats.org/officeDocument/2006/relationships/image" Target="../media/image147.png"/><Relationship Id="rId59" Type="http://schemas.openxmlformats.org/officeDocument/2006/relationships/image" Target="../media/image160.png"/><Relationship Id="rId67" Type="http://schemas.openxmlformats.org/officeDocument/2006/relationships/image" Target="../media/image168.png"/><Relationship Id="rId20" Type="http://schemas.openxmlformats.org/officeDocument/2006/relationships/image" Target="../media/image121.png"/><Relationship Id="rId41" Type="http://schemas.openxmlformats.org/officeDocument/2006/relationships/image" Target="../media/image142.png"/><Relationship Id="rId54" Type="http://schemas.openxmlformats.org/officeDocument/2006/relationships/image" Target="../media/image155.png"/><Relationship Id="rId62" Type="http://schemas.openxmlformats.org/officeDocument/2006/relationships/image" Target="../media/image163.png"/><Relationship Id="rId70" Type="http://schemas.openxmlformats.org/officeDocument/2006/relationships/image" Target="../media/image171.png"/><Relationship Id="rId75" Type="http://schemas.openxmlformats.org/officeDocument/2006/relationships/image" Target="../media/image176.png"/><Relationship Id="rId83" Type="http://schemas.openxmlformats.org/officeDocument/2006/relationships/image" Target="../media/image184.png"/><Relationship Id="rId88" Type="http://schemas.openxmlformats.org/officeDocument/2006/relationships/image" Target="../media/image189.png"/><Relationship Id="rId91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49" Type="http://schemas.openxmlformats.org/officeDocument/2006/relationships/image" Target="../media/image150.png"/><Relationship Id="rId57" Type="http://schemas.openxmlformats.org/officeDocument/2006/relationships/image" Target="../media/image158.png"/><Relationship Id="rId10" Type="http://schemas.openxmlformats.org/officeDocument/2006/relationships/image" Target="../media/image111.png"/><Relationship Id="rId31" Type="http://schemas.openxmlformats.org/officeDocument/2006/relationships/image" Target="../media/image132.png"/><Relationship Id="rId44" Type="http://schemas.openxmlformats.org/officeDocument/2006/relationships/image" Target="../media/image145.png"/><Relationship Id="rId52" Type="http://schemas.openxmlformats.org/officeDocument/2006/relationships/image" Target="../media/image153.png"/><Relationship Id="rId60" Type="http://schemas.openxmlformats.org/officeDocument/2006/relationships/image" Target="../media/image161.png"/><Relationship Id="rId65" Type="http://schemas.openxmlformats.org/officeDocument/2006/relationships/image" Target="../media/image166.png"/><Relationship Id="rId73" Type="http://schemas.openxmlformats.org/officeDocument/2006/relationships/image" Target="../media/image174.png"/><Relationship Id="rId78" Type="http://schemas.openxmlformats.org/officeDocument/2006/relationships/image" Target="../media/image179.png"/><Relationship Id="rId81" Type="http://schemas.openxmlformats.org/officeDocument/2006/relationships/image" Target="../media/image182.png"/><Relationship Id="rId86" Type="http://schemas.openxmlformats.org/officeDocument/2006/relationships/image" Target="../media/image187.png"/><Relationship Id="rId94" Type="http://schemas.openxmlformats.org/officeDocument/2006/relationships/image" Target="../media/image195.png"/><Relationship Id="rId4" Type="http://schemas.openxmlformats.org/officeDocument/2006/relationships/image" Target="../media/image24.png"/><Relationship Id="rId9" Type="http://schemas.openxmlformats.org/officeDocument/2006/relationships/image" Target="../media/image110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9" Type="http://schemas.openxmlformats.org/officeDocument/2006/relationships/image" Target="../media/image140.png"/><Relationship Id="rId34" Type="http://schemas.openxmlformats.org/officeDocument/2006/relationships/image" Target="../media/image135.png"/><Relationship Id="rId50" Type="http://schemas.openxmlformats.org/officeDocument/2006/relationships/image" Target="../media/image151.png"/><Relationship Id="rId55" Type="http://schemas.openxmlformats.org/officeDocument/2006/relationships/image" Target="../media/image156.png"/><Relationship Id="rId76" Type="http://schemas.openxmlformats.org/officeDocument/2006/relationships/image" Target="../media/image177.png"/><Relationship Id="rId7" Type="http://schemas.openxmlformats.org/officeDocument/2006/relationships/image" Target="../media/image108.png"/><Relationship Id="rId71" Type="http://schemas.openxmlformats.org/officeDocument/2006/relationships/image" Target="../media/image172.png"/><Relationship Id="rId92" Type="http://schemas.openxmlformats.org/officeDocument/2006/relationships/image" Target="../media/image193.png"/><Relationship Id="rId2" Type="http://schemas.openxmlformats.org/officeDocument/2006/relationships/image" Target="../media/image107.png"/><Relationship Id="rId29" Type="http://schemas.openxmlformats.org/officeDocument/2006/relationships/image" Target="../media/image130.png"/><Relationship Id="rId24" Type="http://schemas.openxmlformats.org/officeDocument/2006/relationships/image" Target="../media/image125.png"/><Relationship Id="rId40" Type="http://schemas.openxmlformats.org/officeDocument/2006/relationships/image" Target="../media/image141.png"/><Relationship Id="rId45" Type="http://schemas.openxmlformats.org/officeDocument/2006/relationships/image" Target="../media/image146.png"/><Relationship Id="rId66" Type="http://schemas.openxmlformats.org/officeDocument/2006/relationships/image" Target="../media/image167.png"/><Relationship Id="rId87" Type="http://schemas.openxmlformats.org/officeDocument/2006/relationships/image" Target="../media/image188.png"/><Relationship Id="rId61" Type="http://schemas.openxmlformats.org/officeDocument/2006/relationships/image" Target="../media/image162.png"/><Relationship Id="rId82" Type="http://schemas.openxmlformats.org/officeDocument/2006/relationships/image" Target="../media/image183.png"/><Relationship Id="rId19" Type="http://schemas.openxmlformats.org/officeDocument/2006/relationships/image" Target="../media/image120.png"/><Relationship Id="rId14" Type="http://schemas.openxmlformats.org/officeDocument/2006/relationships/image" Target="../media/image115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56" Type="http://schemas.openxmlformats.org/officeDocument/2006/relationships/image" Target="../media/image157.png"/><Relationship Id="rId77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9" Type="http://schemas.openxmlformats.org/officeDocument/2006/relationships/image" Target="../media/image231.png"/><Relationship Id="rId21" Type="http://schemas.openxmlformats.org/officeDocument/2006/relationships/image" Target="../media/image213.png"/><Relationship Id="rId34" Type="http://schemas.openxmlformats.org/officeDocument/2006/relationships/image" Target="../media/image226.png"/><Relationship Id="rId42" Type="http://schemas.openxmlformats.org/officeDocument/2006/relationships/image" Target="../media/image234.png"/><Relationship Id="rId47" Type="http://schemas.openxmlformats.org/officeDocument/2006/relationships/image" Target="../media/image239.png"/><Relationship Id="rId50" Type="http://schemas.openxmlformats.org/officeDocument/2006/relationships/image" Target="../media/image242.png"/><Relationship Id="rId7" Type="http://schemas.openxmlformats.org/officeDocument/2006/relationships/image" Target="../media/image200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8.png"/><Relationship Id="rId29" Type="http://schemas.openxmlformats.org/officeDocument/2006/relationships/image" Target="../media/image221.png"/><Relationship Id="rId11" Type="http://schemas.openxmlformats.org/officeDocument/2006/relationships/image" Target="../media/image131.png"/><Relationship Id="rId24" Type="http://schemas.openxmlformats.org/officeDocument/2006/relationships/image" Target="../media/image216.png"/><Relationship Id="rId32" Type="http://schemas.openxmlformats.org/officeDocument/2006/relationships/image" Target="../media/image224.png"/><Relationship Id="rId37" Type="http://schemas.openxmlformats.org/officeDocument/2006/relationships/image" Target="../media/image229.png"/><Relationship Id="rId40" Type="http://schemas.openxmlformats.org/officeDocument/2006/relationships/image" Target="../media/image232.png"/><Relationship Id="rId45" Type="http://schemas.openxmlformats.org/officeDocument/2006/relationships/image" Target="../media/image237.png"/><Relationship Id="rId53" Type="http://schemas.openxmlformats.org/officeDocument/2006/relationships/image" Target="../media/image245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31" Type="http://schemas.openxmlformats.org/officeDocument/2006/relationships/image" Target="../media/image223.png"/><Relationship Id="rId44" Type="http://schemas.openxmlformats.org/officeDocument/2006/relationships/image" Target="../media/image236.png"/><Relationship Id="rId52" Type="http://schemas.openxmlformats.org/officeDocument/2006/relationships/image" Target="../media/image244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43" Type="http://schemas.openxmlformats.org/officeDocument/2006/relationships/image" Target="../media/image235.png"/><Relationship Id="rId48" Type="http://schemas.openxmlformats.org/officeDocument/2006/relationships/image" Target="../media/image240.png"/><Relationship Id="rId8" Type="http://schemas.openxmlformats.org/officeDocument/2006/relationships/image" Target="../media/image201.png"/><Relationship Id="rId51" Type="http://schemas.openxmlformats.org/officeDocument/2006/relationships/image" Target="../media/image243.png"/><Relationship Id="rId3" Type="http://schemas.openxmlformats.org/officeDocument/2006/relationships/image" Target="../media/image23.jp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5.png"/><Relationship Id="rId38" Type="http://schemas.openxmlformats.org/officeDocument/2006/relationships/image" Target="../media/image230.png"/><Relationship Id="rId46" Type="http://schemas.openxmlformats.org/officeDocument/2006/relationships/image" Target="../media/image238.png"/><Relationship Id="rId20" Type="http://schemas.openxmlformats.org/officeDocument/2006/relationships/image" Target="../media/image212.png"/><Relationship Id="rId41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36" Type="http://schemas.openxmlformats.org/officeDocument/2006/relationships/image" Target="../media/image228.png"/><Relationship Id="rId49" Type="http://schemas.openxmlformats.org/officeDocument/2006/relationships/image" Target="../media/image24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37.png"/><Relationship Id="rId39" Type="http://schemas.openxmlformats.org/officeDocument/2006/relationships/image" Target="../media/image235.png"/><Relationship Id="rId21" Type="http://schemas.openxmlformats.org/officeDocument/2006/relationships/image" Target="../media/image259.png"/><Relationship Id="rId34" Type="http://schemas.openxmlformats.org/officeDocument/2006/relationships/image" Target="../media/image268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29.png"/><Relationship Id="rId41" Type="http://schemas.openxmlformats.org/officeDocument/2006/relationships/image" Target="../media/image2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11" Type="http://schemas.openxmlformats.org/officeDocument/2006/relationships/image" Target="../media/image250.png"/><Relationship Id="rId24" Type="http://schemas.openxmlformats.org/officeDocument/2006/relationships/image" Target="../media/image262.png"/><Relationship Id="rId32" Type="http://schemas.openxmlformats.org/officeDocument/2006/relationships/image" Target="../media/image232.png"/><Relationship Id="rId37" Type="http://schemas.openxmlformats.org/officeDocument/2006/relationships/image" Target="../media/image271.png"/><Relationship Id="rId40" Type="http://schemas.openxmlformats.org/officeDocument/2006/relationships/image" Target="../media/image236.png"/><Relationship Id="rId5" Type="http://schemas.openxmlformats.org/officeDocument/2006/relationships/image" Target="../media/image248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5.png"/><Relationship Id="rId36" Type="http://schemas.openxmlformats.org/officeDocument/2006/relationships/image" Target="../media/image270.png"/><Relationship Id="rId10" Type="http://schemas.openxmlformats.org/officeDocument/2006/relationships/image" Target="../media/image249.png"/><Relationship Id="rId19" Type="http://schemas.openxmlformats.org/officeDocument/2006/relationships/image" Target="../media/image257.png"/><Relationship Id="rId31" Type="http://schemas.openxmlformats.org/officeDocument/2006/relationships/image" Target="../media/image266.png"/><Relationship Id="rId4" Type="http://schemas.openxmlformats.org/officeDocument/2006/relationships/image" Target="../media/image247.png"/><Relationship Id="rId9" Type="http://schemas.openxmlformats.org/officeDocument/2006/relationships/image" Target="../media/image199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4.png"/><Relationship Id="rId30" Type="http://schemas.openxmlformats.org/officeDocument/2006/relationships/image" Target="../media/image230.png"/><Relationship Id="rId35" Type="http://schemas.openxmlformats.org/officeDocument/2006/relationships/image" Target="../media/image269.png"/><Relationship Id="rId8" Type="http://schemas.openxmlformats.org/officeDocument/2006/relationships/image" Target="../media/image198.png"/><Relationship Id="rId3" Type="http://schemas.openxmlformats.org/officeDocument/2006/relationships/image" Target="../media/image246.png"/><Relationship Id="rId12" Type="http://schemas.openxmlformats.org/officeDocument/2006/relationships/image" Target="../media/image238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33" Type="http://schemas.openxmlformats.org/officeDocument/2006/relationships/image" Target="../media/image267.png"/><Relationship Id="rId38" Type="http://schemas.openxmlformats.org/officeDocument/2006/relationships/image" Target="../media/image27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7.png"/><Relationship Id="rId21" Type="http://schemas.openxmlformats.org/officeDocument/2006/relationships/image" Target="../media/image292.png"/><Relationship Id="rId42" Type="http://schemas.openxmlformats.org/officeDocument/2006/relationships/image" Target="../media/image313.png"/><Relationship Id="rId47" Type="http://schemas.openxmlformats.org/officeDocument/2006/relationships/image" Target="../media/image318.png"/><Relationship Id="rId63" Type="http://schemas.openxmlformats.org/officeDocument/2006/relationships/image" Target="../media/image334.png"/><Relationship Id="rId68" Type="http://schemas.openxmlformats.org/officeDocument/2006/relationships/image" Target="../media/image339.png"/><Relationship Id="rId84" Type="http://schemas.openxmlformats.org/officeDocument/2006/relationships/image" Target="../media/image355.png"/><Relationship Id="rId89" Type="http://schemas.openxmlformats.org/officeDocument/2006/relationships/image" Target="../media/image360.png"/><Relationship Id="rId16" Type="http://schemas.openxmlformats.org/officeDocument/2006/relationships/image" Target="../media/image287.png"/><Relationship Id="rId11" Type="http://schemas.openxmlformats.org/officeDocument/2006/relationships/image" Target="../media/image282.png"/><Relationship Id="rId32" Type="http://schemas.openxmlformats.org/officeDocument/2006/relationships/image" Target="../media/image303.png"/><Relationship Id="rId37" Type="http://schemas.openxmlformats.org/officeDocument/2006/relationships/image" Target="../media/image308.png"/><Relationship Id="rId53" Type="http://schemas.openxmlformats.org/officeDocument/2006/relationships/image" Target="../media/image324.png"/><Relationship Id="rId58" Type="http://schemas.openxmlformats.org/officeDocument/2006/relationships/image" Target="../media/image329.png"/><Relationship Id="rId74" Type="http://schemas.openxmlformats.org/officeDocument/2006/relationships/image" Target="../media/image345.png"/><Relationship Id="rId79" Type="http://schemas.openxmlformats.org/officeDocument/2006/relationships/image" Target="../media/image350.png"/><Relationship Id="rId5" Type="http://schemas.openxmlformats.org/officeDocument/2006/relationships/image" Target="../media/image276.png"/><Relationship Id="rId90" Type="http://schemas.openxmlformats.org/officeDocument/2006/relationships/image" Target="../media/image361.pn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43" Type="http://schemas.openxmlformats.org/officeDocument/2006/relationships/image" Target="../media/image314.png"/><Relationship Id="rId48" Type="http://schemas.openxmlformats.org/officeDocument/2006/relationships/image" Target="../media/image319.png"/><Relationship Id="rId56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image" Target="../media/image340.png"/><Relationship Id="rId77" Type="http://schemas.openxmlformats.org/officeDocument/2006/relationships/image" Target="../media/image348.png"/><Relationship Id="rId8" Type="http://schemas.openxmlformats.org/officeDocument/2006/relationships/image" Target="../media/image279.png"/><Relationship Id="rId51" Type="http://schemas.openxmlformats.org/officeDocument/2006/relationships/image" Target="../media/image322.png"/><Relationship Id="rId72" Type="http://schemas.openxmlformats.org/officeDocument/2006/relationships/image" Target="../media/image343.png"/><Relationship Id="rId80" Type="http://schemas.openxmlformats.org/officeDocument/2006/relationships/image" Target="../media/image351.png"/><Relationship Id="rId85" Type="http://schemas.openxmlformats.org/officeDocument/2006/relationships/image" Target="../media/image356.png"/><Relationship Id="rId3" Type="http://schemas.openxmlformats.org/officeDocument/2006/relationships/image" Target="../media/image274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33" Type="http://schemas.openxmlformats.org/officeDocument/2006/relationships/image" Target="../media/image304.png"/><Relationship Id="rId38" Type="http://schemas.openxmlformats.org/officeDocument/2006/relationships/image" Target="../media/image309.png"/><Relationship Id="rId46" Type="http://schemas.openxmlformats.org/officeDocument/2006/relationships/image" Target="../media/image317.png"/><Relationship Id="rId59" Type="http://schemas.openxmlformats.org/officeDocument/2006/relationships/image" Target="../media/image330.png"/><Relationship Id="rId67" Type="http://schemas.openxmlformats.org/officeDocument/2006/relationships/image" Target="../media/image338.png"/><Relationship Id="rId20" Type="http://schemas.openxmlformats.org/officeDocument/2006/relationships/image" Target="../media/image291.png"/><Relationship Id="rId41" Type="http://schemas.openxmlformats.org/officeDocument/2006/relationships/image" Target="../media/image312.png"/><Relationship Id="rId54" Type="http://schemas.openxmlformats.org/officeDocument/2006/relationships/image" Target="../media/image325.png"/><Relationship Id="rId62" Type="http://schemas.openxmlformats.org/officeDocument/2006/relationships/image" Target="../media/image333.png"/><Relationship Id="rId70" Type="http://schemas.openxmlformats.org/officeDocument/2006/relationships/image" Target="../media/image341.png"/><Relationship Id="rId75" Type="http://schemas.openxmlformats.org/officeDocument/2006/relationships/image" Target="../media/image346.png"/><Relationship Id="rId83" Type="http://schemas.openxmlformats.org/officeDocument/2006/relationships/image" Target="../media/image354.png"/><Relationship Id="rId88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49" Type="http://schemas.openxmlformats.org/officeDocument/2006/relationships/image" Target="../media/image320.png"/><Relationship Id="rId57" Type="http://schemas.openxmlformats.org/officeDocument/2006/relationships/image" Target="../media/image328.png"/><Relationship Id="rId10" Type="http://schemas.openxmlformats.org/officeDocument/2006/relationships/image" Target="../media/image281.png"/><Relationship Id="rId31" Type="http://schemas.openxmlformats.org/officeDocument/2006/relationships/image" Target="../media/image302.png"/><Relationship Id="rId44" Type="http://schemas.openxmlformats.org/officeDocument/2006/relationships/image" Target="../media/image315.png"/><Relationship Id="rId52" Type="http://schemas.openxmlformats.org/officeDocument/2006/relationships/image" Target="../media/image323.png"/><Relationship Id="rId60" Type="http://schemas.openxmlformats.org/officeDocument/2006/relationships/image" Target="../media/image331.png"/><Relationship Id="rId65" Type="http://schemas.openxmlformats.org/officeDocument/2006/relationships/image" Target="../media/image336.png"/><Relationship Id="rId73" Type="http://schemas.openxmlformats.org/officeDocument/2006/relationships/image" Target="../media/image344.png"/><Relationship Id="rId78" Type="http://schemas.openxmlformats.org/officeDocument/2006/relationships/image" Target="../media/image349.png"/><Relationship Id="rId81" Type="http://schemas.openxmlformats.org/officeDocument/2006/relationships/image" Target="../media/image352.png"/><Relationship Id="rId86" Type="http://schemas.openxmlformats.org/officeDocument/2006/relationships/image" Target="../media/image357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39" Type="http://schemas.openxmlformats.org/officeDocument/2006/relationships/image" Target="../media/image310.png"/><Relationship Id="rId34" Type="http://schemas.openxmlformats.org/officeDocument/2006/relationships/image" Target="../media/image305.png"/><Relationship Id="rId50" Type="http://schemas.openxmlformats.org/officeDocument/2006/relationships/image" Target="../media/image321.png"/><Relationship Id="rId55" Type="http://schemas.openxmlformats.org/officeDocument/2006/relationships/image" Target="../media/image326.png"/><Relationship Id="rId76" Type="http://schemas.openxmlformats.org/officeDocument/2006/relationships/image" Target="../media/image347.png"/><Relationship Id="rId7" Type="http://schemas.openxmlformats.org/officeDocument/2006/relationships/image" Target="../media/image278.png"/><Relationship Id="rId71" Type="http://schemas.openxmlformats.org/officeDocument/2006/relationships/image" Target="../media/image342.png"/><Relationship Id="rId2" Type="http://schemas.openxmlformats.org/officeDocument/2006/relationships/image" Target="../media/image63.png"/><Relationship Id="rId29" Type="http://schemas.openxmlformats.org/officeDocument/2006/relationships/image" Target="../media/image300.png"/><Relationship Id="rId24" Type="http://schemas.openxmlformats.org/officeDocument/2006/relationships/image" Target="../media/image295.png"/><Relationship Id="rId40" Type="http://schemas.openxmlformats.org/officeDocument/2006/relationships/image" Target="../media/image311.png"/><Relationship Id="rId45" Type="http://schemas.openxmlformats.org/officeDocument/2006/relationships/image" Target="../media/image316.png"/><Relationship Id="rId66" Type="http://schemas.openxmlformats.org/officeDocument/2006/relationships/image" Target="../media/image337.png"/><Relationship Id="rId87" Type="http://schemas.openxmlformats.org/officeDocument/2006/relationships/image" Target="../media/image358.png"/><Relationship Id="rId61" Type="http://schemas.openxmlformats.org/officeDocument/2006/relationships/image" Target="../media/image332.png"/><Relationship Id="rId82" Type="http://schemas.openxmlformats.org/officeDocument/2006/relationships/image" Target="../media/image353.png"/><Relationship Id="rId19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3712" y="4419600"/>
            <a:ext cx="5047615" cy="487680"/>
          </a:xfrm>
          <a:custGeom>
            <a:avLst/>
            <a:gdLst/>
            <a:ahLst/>
            <a:cxnLst/>
            <a:rect l="l" t="t" r="r" b="b"/>
            <a:pathLst>
              <a:path w="5047615" h="487679">
                <a:moveTo>
                  <a:pt x="5047488" y="0"/>
                </a:moveTo>
                <a:lnTo>
                  <a:pt x="0" y="0"/>
                </a:lnTo>
                <a:lnTo>
                  <a:pt x="0" y="487680"/>
                </a:lnTo>
                <a:lnTo>
                  <a:pt x="5047488" y="487680"/>
                </a:lnTo>
                <a:lnTo>
                  <a:pt x="5047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7925" y="4445889"/>
            <a:ext cx="4779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203B8F"/>
                </a:solidFill>
                <a:latin typeface="Noto Sans CJK JP"/>
                <a:cs typeface="Noto Sans CJK JP"/>
              </a:rPr>
              <a:t>2025년</a:t>
            </a:r>
            <a:r>
              <a:rPr sz="2400" b="1" spc="-95" dirty="0">
                <a:solidFill>
                  <a:srgbClr val="203B8F"/>
                </a:solidFill>
                <a:latin typeface="Noto Sans CJK JP"/>
                <a:cs typeface="Noto Sans CJK JP"/>
              </a:rPr>
              <a:t> </a:t>
            </a:r>
            <a:r>
              <a:rPr sz="2400" b="1" spc="-114" dirty="0">
                <a:solidFill>
                  <a:srgbClr val="203B8F"/>
                </a:solidFill>
                <a:latin typeface="Noto Sans CJK JP"/>
                <a:cs typeface="Noto Sans CJK JP"/>
              </a:rPr>
              <a:t>정부연구개발</a:t>
            </a:r>
            <a:r>
              <a:rPr sz="2400" b="1" spc="-20" dirty="0">
                <a:solidFill>
                  <a:srgbClr val="203B8F"/>
                </a:solidFill>
                <a:latin typeface="Noto Sans CJK JP"/>
                <a:cs typeface="Noto Sans CJK JP"/>
              </a:rPr>
              <a:t> </a:t>
            </a:r>
            <a:r>
              <a:rPr sz="2400" b="1" spc="-60" dirty="0">
                <a:solidFill>
                  <a:srgbClr val="203B8F"/>
                </a:solidFill>
                <a:latin typeface="Noto Sans CJK JP"/>
                <a:cs typeface="Noto Sans CJK JP"/>
              </a:rPr>
              <a:t>예산의</a:t>
            </a:r>
            <a:r>
              <a:rPr sz="2400" b="1" spc="-55" dirty="0">
                <a:solidFill>
                  <a:srgbClr val="203B8F"/>
                </a:solidFill>
                <a:latin typeface="Noto Sans CJK JP"/>
                <a:cs typeface="Noto Sans CJK JP"/>
              </a:rPr>
              <a:t> </a:t>
            </a:r>
            <a:r>
              <a:rPr sz="2400" b="1" spc="-20" dirty="0">
                <a:solidFill>
                  <a:srgbClr val="203B8F"/>
                </a:solidFill>
                <a:latin typeface="Noto Sans CJK JP"/>
                <a:cs typeface="Noto Sans CJK JP"/>
              </a:rPr>
              <a:t>주요</a:t>
            </a:r>
            <a:r>
              <a:rPr sz="2400" b="1" spc="-50" dirty="0">
                <a:solidFill>
                  <a:srgbClr val="203B8F"/>
                </a:solidFill>
                <a:latin typeface="Noto Sans CJK JP"/>
                <a:cs typeface="Noto Sans CJK JP"/>
              </a:rPr>
              <a:t> </a:t>
            </a:r>
            <a:r>
              <a:rPr sz="2400" b="1" spc="-25" dirty="0">
                <a:solidFill>
                  <a:srgbClr val="203B8F"/>
                </a:solidFill>
                <a:latin typeface="Noto Sans CJK JP"/>
                <a:cs typeface="Noto Sans CJK JP"/>
              </a:rPr>
              <a:t>특징</a:t>
            </a:r>
            <a:endParaRPr sz="2400">
              <a:latin typeface="Noto Sans CJK JP"/>
              <a:cs typeface="Noto Sans CJK JP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3108" y="557783"/>
            <a:ext cx="2562225" cy="5828030"/>
            <a:chOff x="483108" y="557783"/>
            <a:chExt cx="2562225" cy="5828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48" y="5590031"/>
              <a:ext cx="2432304" cy="7955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" y="1389887"/>
              <a:ext cx="1602486" cy="7962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106" y="1397888"/>
              <a:ext cx="1540421" cy="7432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108" y="557783"/>
              <a:ext cx="1853945" cy="1011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534" y="720216"/>
              <a:ext cx="1546859" cy="5257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6504" y="557783"/>
              <a:ext cx="1040130" cy="10111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7997" y="720216"/>
              <a:ext cx="881481" cy="5257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54508" y="2404872"/>
            <a:ext cx="6335395" cy="2419350"/>
            <a:chOff x="254508" y="2404872"/>
            <a:chExt cx="6335395" cy="241935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856" y="2404872"/>
              <a:ext cx="3306318" cy="7962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250" y="2412873"/>
              <a:ext cx="3227311" cy="7432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6823" y="2404872"/>
              <a:ext cx="1585722" cy="7795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0661" y="2412873"/>
              <a:ext cx="1524253" cy="7261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508" y="3165348"/>
              <a:ext cx="6148578" cy="16588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814" y="3430854"/>
              <a:ext cx="5864987" cy="876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23" y="0"/>
            <a:ext cx="12195175" cy="2630170"/>
            <a:chOff x="-1523" y="0"/>
            <a:chExt cx="12195175" cy="263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9639"/>
              <a:ext cx="12192000" cy="8488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29867"/>
              <a:ext cx="12192000" cy="5486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4542" y="336804"/>
              <a:ext cx="1033272" cy="3718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076" y="216408"/>
              <a:ext cx="649579" cy="4584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1643" y="338454"/>
              <a:ext cx="1721866" cy="3705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4192" y="527634"/>
              <a:ext cx="147827" cy="29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6321" y="416051"/>
              <a:ext cx="1040002" cy="272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5534" y="626998"/>
              <a:ext cx="42037" cy="765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9904" y="416051"/>
              <a:ext cx="1023239" cy="2777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95627"/>
              <a:ext cx="12191999" cy="10256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-1523" y="1594103"/>
              <a:ext cx="12195175" cy="1027430"/>
            </a:xfrm>
            <a:custGeom>
              <a:avLst/>
              <a:gdLst/>
              <a:ahLst/>
              <a:cxnLst/>
              <a:rect l="l" t="t" r="r" b="b"/>
              <a:pathLst>
                <a:path w="12195175" h="1027430">
                  <a:moveTo>
                    <a:pt x="12195048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12195048" y="1027176"/>
                  </a:lnTo>
                  <a:lnTo>
                    <a:pt x="1219504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9735" y="1341119"/>
              <a:ext cx="5556504" cy="4739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69735" y="1341119"/>
              <a:ext cx="5556885" cy="474345"/>
            </a:xfrm>
            <a:custGeom>
              <a:avLst/>
              <a:gdLst/>
              <a:ahLst/>
              <a:cxnLst/>
              <a:rect l="l" t="t" r="r" b="b"/>
              <a:pathLst>
                <a:path w="5556884" h="474344">
                  <a:moveTo>
                    <a:pt x="0" y="236981"/>
                  </a:moveTo>
                  <a:lnTo>
                    <a:pt x="4812" y="189205"/>
                  </a:lnTo>
                  <a:lnTo>
                    <a:pt x="18615" y="144714"/>
                  </a:lnTo>
                  <a:lnTo>
                    <a:pt x="40458" y="104458"/>
                  </a:lnTo>
                  <a:lnTo>
                    <a:pt x="69389" y="69389"/>
                  </a:lnTo>
                  <a:lnTo>
                    <a:pt x="104458" y="40458"/>
                  </a:lnTo>
                  <a:lnTo>
                    <a:pt x="144714" y="18615"/>
                  </a:lnTo>
                  <a:lnTo>
                    <a:pt x="189205" y="4812"/>
                  </a:lnTo>
                  <a:lnTo>
                    <a:pt x="236982" y="0"/>
                  </a:lnTo>
                  <a:lnTo>
                    <a:pt x="5319521" y="0"/>
                  </a:lnTo>
                  <a:lnTo>
                    <a:pt x="5367298" y="4812"/>
                  </a:lnTo>
                  <a:lnTo>
                    <a:pt x="5411789" y="18615"/>
                  </a:lnTo>
                  <a:lnTo>
                    <a:pt x="5452045" y="40458"/>
                  </a:lnTo>
                  <a:lnTo>
                    <a:pt x="5487114" y="69389"/>
                  </a:lnTo>
                  <a:lnTo>
                    <a:pt x="5516045" y="104458"/>
                  </a:lnTo>
                  <a:lnTo>
                    <a:pt x="5537888" y="144714"/>
                  </a:lnTo>
                  <a:lnTo>
                    <a:pt x="5551691" y="189205"/>
                  </a:lnTo>
                  <a:lnTo>
                    <a:pt x="5556504" y="236981"/>
                  </a:lnTo>
                  <a:lnTo>
                    <a:pt x="5551691" y="284758"/>
                  </a:lnTo>
                  <a:lnTo>
                    <a:pt x="5537888" y="329249"/>
                  </a:lnTo>
                  <a:lnTo>
                    <a:pt x="5516045" y="369505"/>
                  </a:lnTo>
                  <a:lnTo>
                    <a:pt x="5487114" y="404574"/>
                  </a:lnTo>
                  <a:lnTo>
                    <a:pt x="5452045" y="433505"/>
                  </a:lnTo>
                  <a:lnTo>
                    <a:pt x="5411789" y="455348"/>
                  </a:lnTo>
                  <a:lnTo>
                    <a:pt x="5367298" y="469151"/>
                  </a:lnTo>
                  <a:lnTo>
                    <a:pt x="5319521" y="473963"/>
                  </a:lnTo>
                  <a:lnTo>
                    <a:pt x="236982" y="473963"/>
                  </a:lnTo>
                  <a:lnTo>
                    <a:pt x="189205" y="469151"/>
                  </a:lnTo>
                  <a:lnTo>
                    <a:pt x="144714" y="455348"/>
                  </a:lnTo>
                  <a:lnTo>
                    <a:pt x="104458" y="433505"/>
                  </a:lnTo>
                  <a:lnTo>
                    <a:pt x="69389" y="404574"/>
                  </a:lnTo>
                  <a:lnTo>
                    <a:pt x="40458" y="369505"/>
                  </a:lnTo>
                  <a:lnTo>
                    <a:pt x="18615" y="329249"/>
                  </a:lnTo>
                  <a:lnTo>
                    <a:pt x="4812" y="284758"/>
                  </a:lnTo>
                  <a:lnTo>
                    <a:pt x="0" y="236981"/>
                  </a:lnTo>
                  <a:close/>
                </a:path>
              </a:pathLst>
            </a:custGeom>
            <a:ln w="12700">
              <a:solidFill>
                <a:srgbClr val="EFF4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21549" y="1443482"/>
              <a:ext cx="1341501" cy="3200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66455" y="1504441"/>
              <a:ext cx="510540" cy="2331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74886" y="1504441"/>
              <a:ext cx="390144" cy="2331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26346" y="1504441"/>
              <a:ext cx="335279" cy="2331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7807" y="1504441"/>
              <a:ext cx="585216" cy="2331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67951" y="1504441"/>
              <a:ext cx="1189050" cy="2331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14659" y="1501139"/>
              <a:ext cx="134112" cy="1935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5760" y="1341119"/>
              <a:ext cx="5556504" cy="4739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5760" y="1341119"/>
              <a:ext cx="5556885" cy="474345"/>
            </a:xfrm>
            <a:custGeom>
              <a:avLst/>
              <a:gdLst/>
              <a:ahLst/>
              <a:cxnLst/>
              <a:rect l="l" t="t" r="r" b="b"/>
              <a:pathLst>
                <a:path w="5556885" h="474344">
                  <a:moveTo>
                    <a:pt x="0" y="236981"/>
                  </a:moveTo>
                  <a:lnTo>
                    <a:pt x="4814" y="189205"/>
                  </a:lnTo>
                  <a:lnTo>
                    <a:pt x="18622" y="144714"/>
                  </a:lnTo>
                  <a:lnTo>
                    <a:pt x="40471" y="104458"/>
                  </a:lnTo>
                  <a:lnTo>
                    <a:pt x="69408" y="69389"/>
                  </a:lnTo>
                  <a:lnTo>
                    <a:pt x="104481" y="40458"/>
                  </a:lnTo>
                  <a:lnTo>
                    <a:pt x="144735" y="18615"/>
                  </a:lnTo>
                  <a:lnTo>
                    <a:pt x="189220" y="4812"/>
                  </a:lnTo>
                  <a:lnTo>
                    <a:pt x="236982" y="0"/>
                  </a:lnTo>
                  <a:lnTo>
                    <a:pt x="5319522" y="0"/>
                  </a:lnTo>
                  <a:lnTo>
                    <a:pt x="5367298" y="4812"/>
                  </a:lnTo>
                  <a:lnTo>
                    <a:pt x="5411789" y="18615"/>
                  </a:lnTo>
                  <a:lnTo>
                    <a:pt x="5452045" y="40458"/>
                  </a:lnTo>
                  <a:lnTo>
                    <a:pt x="5487114" y="69389"/>
                  </a:lnTo>
                  <a:lnTo>
                    <a:pt x="5516045" y="104458"/>
                  </a:lnTo>
                  <a:lnTo>
                    <a:pt x="5537888" y="144714"/>
                  </a:lnTo>
                  <a:lnTo>
                    <a:pt x="5551691" y="189205"/>
                  </a:lnTo>
                  <a:lnTo>
                    <a:pt x="5556504" y="236981"/>
                  </a:lnTo>
                  <a:lnTo>
                    <a:pt x="5551691" y="284758"/>
                  </a:lnTo>
                  <a:lnTo>
                    <a:pt x="5537888" y="329249"/>
                  </a:lnTo>
                  <a:lnTo>
                    <a:pt x="5516045" y="369505"/>
                  </a:lnTo>
                  <a:lnTo>
                    <a:pt x="5487114" y="404574"/>
                  </a:lnTo>
                  <a:lnTo>
                    <a:pt x="5452045" y="433505"/>
                  </a:lnTo>
                  <a:lnTo>
                    <a:pt x="5411789" y="455348"/>
                  </a:lnTo>
                  <a:lnTo>
                    <a:pt x="5367298" y="469151"/>
                  </a:lnTo>
                  <a:lnTo>
                    <a:pt x="5319522" y="473963"/>
                  </a:lnTo>
                  <a:lnTo>
                    <a:pt x="236982" y="473963"/>
                  </a:lnTo>
                  <a:lnTo>
                    <a:pt x="189220" y="469151"/>
                  </a:lnTo>
                  <a:lnTo>
                    <a:pt x="144735" y="455348"/>
                  </a:lnTo>
                  <a:lnTo>
                    <a:pt x="104481" y="433505"/>
                  </a:lnTo>
                  <a:lnTo>
                    <a:pt x="69408" y="404574"/>
                  </a:lnTo>
                  <a:lnTo>
                    <a:pt x="40471" y="369505"/>
                  </a:lnTo>
                  <a:lnTo>
                    <a:pt x="18622" y="329249"/>
                  </a:lnTo>
                  <a:lnTo>
                    <a:pt x="4814" y="284758"/>
                  </a:lnTo>
                  <a:lnTo>
                    <a:pt x="0" y="236981"/>
                  </a:lnTo>
                  <a:close/>
                </a:path>
              </a:pathLst>
            </a:custGeom>
            <a:ln w="12700">
              <a:solidFill>
                <a:srgbClr val="EFF4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1750" y="1437132"/>
              <a:ext cx="1341501" cy="3200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6655" y="1498091"/>
              <a:ext cx="510540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55086" y="1498091"/>
              <a:ext cx="390144" cy="2331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06546" y="1498091"/>
              <a:ext cx="588645" cy="2331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7462" y="1498091"/>
              <a:ext cx="585215" cy="2331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67606" y="1498091"/>
              <a:ext cx="1103198" cy="2331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30496" y="1495044"/>
              <a:ext cx="132587" cy="1920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1103" y="1990344"/>
              <a:ext cx="924306" cy="6393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9107" y="2094610"/>
              <a:ext cx="804672" cy="3200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5276" y="1990344"/>
              <a:ext cx="924306" cy="6393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3584" y="2094610"/>
              <a:ext cx="804672" cy="3200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9448" y="1990344"/>
              <a:ext cx="1192530" cy="6393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57755" y="2094610"/>
              <a:ext cx="1072895" cy="3200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61843" y="1990344"/>
              <a:ext cx="1192530" cy="6393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40152" y="2094610"/>
              <a:ext cx="1073302" cy="3200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45764" y="1990344"/>
              <a:ext cx="1192530" cy="6393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24326" y="2094610"/>
              <a:ext cx="1072896" cy="3200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28160" y="1990344"/>
              <a:ext cx="924306" cy="6393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06722" y="2094610"/>
              <a:ext cx="804672" cy="3200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42331" y="1990344"/>
              <a:ext cx="924306" cy="6393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20893" y="2094610"/>
              <a:ext cx="804672" cy="3200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52359" y="1990344"/>
              <a:ext cx="1728977" cy="6393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30032" y="2094610"/>
              <a:ext cx="1609725" cy="3200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71204" y="1990344"/>
              <a:ext cx="1192529" cy="6393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49257" y="2094610"/>
              <a:ext cx="1072896" cy="3200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53599" y="1990344"/>
              <a:ext cx="924305" cy="6393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931907" y="2094610"/>
              <a:ext cx="804672" cy="3200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45007" y="1402080"/>
              <a:ext cx="622300" cy="356870"/>
            </a:xfrm>
            <a:custGeom>
              <a:avLst/>
              <a:gdLst/>
              <a:ahLst/>
              <a:cxnLst/>
              <a:rect l="l" t="t" r="r" b="b"/>
              <a:pathLst>
                <a:path w="622300" h="356869">
                  <a:moveTo>
                    <a:pt x="443483" y="0"/>
                  </a:moveTo>
                  <a:lnTo>
                    <a:pt x="178308" y="0"/>
                  </a:lnTo>
                  <a:lnTo>
                    <a:pt x="130907" y="6372"/>
                  </a:lnTo>
                  <a:lnTo>
                    <a:pt x="88312" y="24355"/>
                  </a:lnTo>
                  <a:lnTo>
                    <a:pt x="52225" y="52244"/>
                  </a:lnTo>
                  <a:lnTo>
                    <a:pt x="24344" y="88335"/>
                  </a:lnTo>
                  <a:lnTo>
                    <a:pt x="6369" y="130924"/>
                  </a:lnTo>
                  <a:lnTo>
                    <a:pt x="0" y="178308"/>
                  </a:lnTo>
                  <a:lnTo>
                    <a:pt x="6369" y="225691"/>
                  </a:lnTo>
                  <a:lnTo>
                    <a:pt x="24344" y="268280"/>
                  </a:lnTo>
                  <a:lnTo>
                    <a:pt x="52225" y="304371"/>
                  </a:lnTo>
                  <a:lnTo>
                    <a:pt x="88312" y="332260"/>
                  </a:lnTo>
                  <a:lnTo>
                    <a:pt x="130907" y="350243"/>
                  </a:lnTo>
                  <a:lnTo>
                    <a:pt x="178308" y="356616"/>
                  </a:lnTo>
                  <a:lnTo>
                    <a:pt x="443483" y="356616"/>
                  </a:lnTo>
                  <a:lnTo>
                    <a:pt x="490884" y="350243"/>
                  </a:lnTo>
                  <a:lnTo>
                    <a:pt x="533479" y="332260"/>
                  </a:lnTo>
                  <a:lnTo>
                    <a:pt x="569566" y="304371"/>
                  </a:lnTo>
                  <a:lnTo>
                    <a:pt x="597447" y="268280"/>
                  </a:lnTo>
                  <a:lnTo>
                    <a:pt x="615422" y="225691"/>
                  </a:lnTo>
                  <a:lnTo>
                    <a:pt x="621792" y="178308"/>
                  </a:lnTo>
                  <a:lnTo>
                    <a:pt x="615422" y="130924"/>
                  </a:lnTo>
                  <a:lnTo>
                    <a:pt x="597447" y="88335"/>
                  </a:lnTo>
                  <a:lnTo>
                    <a:pt x="569566" y="52244"/>
                  </a:lnTo>
                  <a:lnTo>
                    <a:pt x="533479" y="24355"/>
                  </a:lnTo>
                  <a:lnTo>
                    <a:pt x="490884" y="6372"/>
                  </a:lnTo>
                  <a:lnTo>
                    <a:pt x="443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1558" y="1484630"/>
              <a:ext cx="274319" cy="23317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8718" y="1484630"/>
              <a:ext cx="192633" cy="23317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5035" y="1484630"/>
              <a:ext cx="192024" cy="23317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347460" y="1402080"/>
              <a:ext cx="645160" cy="356870"/>
            </a:xfrm>
            <a:custGeom>
              <a:avLst/>
              <a:gdLst/>
              <a:ahLst/>
              <a:cxnLst/>
              <a:rect l="l" t="t" r="r" b="b"/>
              <a:pathLst>
                <a:path w="645159" h="356869">
                  <a:moveTo>
                    <a:pt x="466343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6"/>
                  </a:lnTo>
                  <a:lnTo>
                    <a:pt x="466343" y="356616"/>
                  </a:lnTo>
                  <a:lnTo>
                    <a:pt x="513727" y="350243"/>
                  </a:lnTo>
                  <a:lnTo>
                    <a:pt x="556316" y="332260"/>
                  </a:lnTo>
                  <a:lnTo>
                    <a:pt x="592407" y="304371"/>
                  </a:lnTo>
                  <a:lnTo>
                    <a:pt x="620296" y="268280"/>
                  </a:lnTo>
                  <a:lnTo>
                    <a:pt x="638279" y="225691"/>
                  </a:lnTo>
                  <a:lnTo>
                    <a:pt x="644651" y="178308"/>
                  </a:lnTo>
                  <a:lnTo>
                    <a:pt x="638279" y="130924"/>
                  </a:lnTo>
                  <a:lnTo>
                    <a:pt x="620296" y="88335"/>
                  </a:lnTo>
                  <a:lnTo>
                    <a:pt x="592407" y="52244"/>
                  </a:lnTo>
                  <a:lnTo>
                    <a:pt x="556316" y="24355"/>
                  </a:lnTo>
                  <a:lnTo>
                    <a:pt x="513727" y="6372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76746" y="1484630"/>
              <a:ext cx="274320" cy="2331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613906" y="1484630"/>
              <a:ext cx="192024" cy="2331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09918" y="1484630"/>
              <a:ext cx="271272" cy="233172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706932" y="3115767"/>
            <a:ext cx="5073650" cy="3242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후속</a:t>
            </a:r>
            <a:r>
              <a:rPr sz="13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연구를</a:t>
            </a:r>
            <a:r>
              <a:rPr sz="13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통해</a:t>
            </a:r>
            <a:r>
              <a:rPr sz="13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더</a:t>
            </a:r>
            <a:r>
              <a:rPr sz="13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큰</a:t>
            </a:r>
            <a:r>
              <a:rPr sz="13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성과로</a:t>
            </a:r>
            <a:r>
              <a:rPr sz="13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키우는</a:t>
            </a:r>
            <a:r>
              <a:rPr sz="13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도약연구</a:t>
            </a:r>
            <a:r>
              <a:rPr sz="13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(750억원)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,</a:t>
            </a:r>
            <a:endParaRPr sz="1300">
              <a:latin typeface="Noto Sans CJK JP"/>
              <a:cs typeface="Noto Sans CJK JP"/>
            </a:endParaRPr>
          </a:p>
          <a:p>
            <a:pPr marL="24765">
              <a:lnSpc>
                <a:spcPct val="100000"/>
              </a:lnSpc>
              <a:spcBef>
                <a:spcPts val="5"/>
              </a:spcBef>
            </a:pP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새롭고</a:t>
            </a:r>
            <a:r>
              <a:rPr sz="13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혁신적인</a:t>
            </a:r>
            <a:r>
              <a:rPr sz="13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연구를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위한 </a:t>
            </a:r>
            <a:r>
              <a:rPr sz="13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개척연구</a:t>
            </a:r>
            <a:r>
              <a:rPr sz="13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(150억원)</a:t>
            </a:r>
            <a:r>
              <a:rPr sz="1300" spc="-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신설</a:t>
            </a:r>
            <a:r>
              <a:rPr sz="13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등</a:t>
            </a:r>
            <a:r>
              <a:rPr sz="13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다양한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규모로</a:t>
            </a:r>
            <a:r>
              <a:rPr sz="13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지원</a:t>
            </a:r>
            <a:endParaRPr sz="1300">
              <a:latin typeface="Noto Sans CJK JP"/>
              <a:cs typeface="Noto Sans CJK JP"/>
            </a:endParaRPr>
          </a:p>
          <a:p>
            <a:pPr marL="120650" indent="-107950">
              <a:lnSpc>
                <a:spcPct val="100000"/>
              </a:lnSpc>
              <a:spcBef>
                <a:spcPts val="1590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(성과혁신)</a:t>
            </a:r>
            <a:r>
              <a:rPr sz="1200" b="1" spc="16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상위</a:t>
            </a:r>
            <a:r>
              <a:rPr sz="1200" spc="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30% 우수연구자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후속연구</a:t>
            </a:r>
            <a:r>
              <a:rPr sz="12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지원</a:t>
            </a:r>
            <a:endParaRPr sz="1200">
              <a:latin typeface="BM HANNA 11yrs old"/>
              <a:cs typeface="BM HANNA 11yrs old"/>
            </a:endParaRPr>
          </a:p>
          <a:p>
            <a:pPr marL="120650" indent="-107950">
              <a:lnSpc>
                <a:spcPct val="100000"/>
              </a:lnSpc>
              <a:spcBef>
                <a:spcPts val="700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(개척성)</a:t>
            </a:r>
            <a:r>
              <a:rPr sz="1200" b="1" spc="14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태동하는</a:t>
            </a:r>
            <a:r>
              <a:rPr sz="12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신규분야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연구를</a:t>
            </a:r>
            <a:r>
              <a:rPr sz="1200" spc="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과감히</a:t>
            </a:r>
            <a:r>
              <a:rPr sz="12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시작할</a:t>
            </a:r>
            <a:r>
              <a:rPr sz="12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수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있도록</a:t>
            </a:r>
            <a:r>
              <a:rPr sz="12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개척·돌파</a:t>
            </a:r>
            <a:r>
              <a:rPr sz="12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연구</a:t>
            </a:r>
            <a:r>
              <a:rPr sz="12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신설</a:t>
            </a:r>
            <a:endParaRPr sz="1200">
              <a:latin typeface="BM HANNA 11yrs old"/>
              <a:cs typeface="BM HANNA 11yrs old"/>
            </a:endParaRPr>
          </a:p>
          <a:p>
            <a:pPr marL="120650" indent="-107950">
              <a:lnSpc>
                <a:spcPct val="100000"/>
              </a:lnSpc>
              <a:spcBef>
                <a:spcPts val="695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(안정성)</a:t>
            </a:r>
            <a:r>
              <a:rPr sz="1200" b="1" spc="17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다양하고</a:t>
            </a:r>
            <a:r>
              <a:rPr sz="12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새로운</a:t>
            </a:r>
            <a:r>
              <a:rPr sz="12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이론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연구를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안정적으로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수행할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수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있는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창의연구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확대</a:t>
            </a:r>
            <a:endParaRPr sz="1200">
              <a:latin typeface="BM HANNA 11yrs old"/>
              <a:cs typeface="BM HANNA 11yrs old"/>
            </a:endParaRPr>
          </a:p>
          <a:p>
            <a:pPr>
              <a:lnSpc>
                <a:spcPct val="100000"/>
              </a:lnSpc>
              <a:spcBef>
                <a:spcPts val="625"/>
              </a:spcBef>
              <a:buClr>
                <a:srgbClr val="449CD7"/>
              </a:buClr>
              <a:buFont typeface="Arial"/>
              <a:buChar char="•"/>
            </a:pPr>
            <a:endParaRPr sz="1200">
              <a:latin typeface="BM HANNA 11yrs old"/>
              <a:cs typeface="BM HANNA 11yrs old"/>
            </a:endParaRPr>
          </a:p>
          <a:p>
            <a:pPr marL="24765">
              <a:lnSpc>
                <a:spcPct val="100000"/>
              </a:lnSpc>
            </a:pP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국가가</a:t>
            </a:r>
            <a:r>
              <a:rPr sz="13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전략적으로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육성해야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하거나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현안대응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필요</a:t>
            </a:r>
            <a:r>
              <a:rPr sz="13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분야를</a:t>
            </a:r>
            <a:r>
              <a:rPr sz="13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중심으로</a:t>
            </a:r>
            <a:r>
              <a:rPr sz="13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특성화된</a:t>
            </a:r>
            <a:endParaRPr sz="1300">
              <a:latin typeface="Noto Sans CJK JP"/>
              <a:cs typeface="Noto Sans CJK JP"/>
            </a:endParaRPr>
          </a:p>
          <a:p>
            <a:pPr marL="24765">
              <a:lnSpc>
                <a:spcPct val="100000"/>
              </a:lnSpc>
            </a:pPr>
            <a:r>
              <a:rPr sz="13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기초연구</a:t>
            </a:r>
            <a:r>
              <a:rPr sz="13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프로그램</a:t>
            </a:r>
            <a:r>
              <a:rPr sz="1300" b="1" spc="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등</a:t>
            </a:r>
            <a:r>
              <a:rPr sz="13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전략성</a:t>
            </a:r>
            <a:r>
              <a:rPr sz="13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3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강화</a:t>
            </a:r>
            <a:endParaRPr sz="1300">
              <a:latin typeface="Noto Sans CJK JP"/>
              <a:cs typeface="Noto Sans CJK JP"/>
            </a:endParaRPr>
          </a:p>
          <a:p>
            <a:pPr marL="120650" marR="5080" indent="-108585">
              <a:lnSpc>
                <a:spcPct val="100000"/>
              </a:lnSpc>
              <a:spcBef>
                <a:spcPts val="855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(전략성)</a:t>
            </a:r>
            <a:r>
              <a:rPr sz="1200" b="1" spc="14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국가아젠다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기초연구(가칭,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400억원)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신설,</a:t>
            </a:r>
            <a:r>
              <a:rPr sz="12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국가</a:t>
            </a:r>
            <a:r>
              <a:rPr sz="12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차원</a:t>
            </a:r>
            <a:r>
              <a:rPr sz="12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전략정책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분야</a:t>
            </a:r>
            <a:r>
              <a:rPr sz="12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지정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및</a:t>
            </a:r>
            <a:r>
              <a:rPr sz="120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분야</a:t>
            </a:r>
            <a:r>
              <a:rPr sz="120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내</a:t>
            </a:r>
            <a:r>
              <a:rPr sz="12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자유공모</a:t>
            </a:r>
            <a:r>
              <a:rPr sz="1200" spc="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연구지원</a:t>
            </a:r>
            <a:endParaRPr sz="1200">
              <a:latin typeface="BM HANNA 11yrs old"/>
              <a:cs typeface="BM HANNA 11yrs old"/>
            </a:endParaRPr>
          </a:p>
          <a:p>
            <a:pPr marL="120650" indent="-107950">
              <a:lnSpc>
                <a:spcPct val="100000"/>
              </a:lnSpc>
              <a:spcBef>
                <a:spcPts val="695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(특성화)</a:t>
            </a:r>
            <a:r>
              <a:rPr sz="1200" b="1" spc="18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대학부설연구소가</a:t>
            </a:r>
            <a:r>
              <a:rPr sz="1200" spc="1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지역혁신주체와의</a:t>
            </a:r>
            <a:r>
              <a:rPr sz="1200" spc="1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협력을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통한</a:t>
            </a:r>
            <a:r>
              <a:rPr sz="12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거점연구소로</a:t>
            </a:r>
            <a:r>
              <a:rPr sz="1200" spc="9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성장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지원</a:t>
            </a:r>
            <a:endParaRPr sz="1200">
              <a:latin typeface="BM HANNA 11yrs old"/>
              <a:cs typeface="BM HANNA 11yrs old"/>
            </a:endParaRPr>
          </a:p>
          <a:p>
            <a:pPr marL="120650" indent="-107950">
              <a:lnSpc>
                <a:spcPct val="100000"/>
              </a:lnSpc>
              <a:spcBef>
                <a:spcPts val="695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(수월성)</a:t>
            </a:r>
            <a:r>
              <a:rPr sz="1200" b="1" spc="204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자율성·책무성을</a:t>
            </a:r>
            <a:r>
              <a:rPr sz="1200" spc="1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제고하는</a:t>
            </a:r>
            <a:r>
              <a:rPr sz="1200" spc="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블록펀딩</a:t>
            </a:r>
            <a:r>
              <a:rPr sz="1200" spc="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방식을</a:t>
            </a:r>
            <a:r>
              <a:rPr sz="1200" spc="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도입하여</a:t>
            </a:r>
            <a:r>
              <a:rPr sz="1200" spc="9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연구·인력·시설</a:t>
            </a:r>
            <a:r>
              <a:rPr sz="1200" spc="114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등</a:t>
            </a:r>
            <a:endParaRPr sz="1200">
              <a:latin typeface="BM HANNA 11yrs old"/>
              <a:cs typeface="BM HANNA 11yrs old"/>
            </a:endParaRPr>
          </a:p>
          <a:p>
            <a:pPr marL="120650"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패키지형</a:t>
            </a:r>
            <a:r>
              <a:rPr sz="12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국가대표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연구소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육성</a:t>
            </a:r>
            <a:endParaRPr sz="1200">
              <a:latin typeface="BM HANNA 11yrs old"/>
              <a:cs typeface="BM HANNA 11yrs old"/>
            </a:endParaRPr>
          </a:p>
        </p:txBody>
      </p:sp>
      <p:pic>
        <p:nvPicPr>
          <p:cNvPr id="62" name="object 6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76072" y="4810252"/>
            <a:ext cx="105041" cy="98298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630732" y="2740913"/>
            <a:ext cx="4116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0" dirty="0">
                <a:solidFill>
                  <a:srgbClr val="252525"/>
                </a:solidFill>
              </a:rPr>
              <a:t>혁신성·전략성의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양대</a:t>
            </a:r>
            <a:r>
              <a:rPr sz="1600" spc="-45" dirty="0">
                <a:solidFill>
                  <a:srgbClr val="252525"/>
                </a:solidFill>
              </a:rPr>
              <a:t> </a:t>
            </a:r>
            <a:r>
              <a:rPr sz="1600" spc="-40" dirty="0">
                <a:solidFill>
                  <a:srgbClr val="252525"/>
                </a:solidFill>
              </a:rPr>
              <a:t>축으로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50" dirty="0">
                <a:solidFill>
                  <a:srgbClr val="252525"/>
                </a:solidFill>
              </a:rPr>
              <a:t>기초연구</a:t>
            </a:r>
            <a:r>
              <a:rPr sz="1600" spc="-10" dirty="0">
                <a:solidFill>
                  <a:srgbClr val="252525"/>
                </a:solidFill>
              </a:rPr>
              <a:t> 혁신</a:t>
            </a:r>
            <a:r>
              <a:rPr sz="1600" spc="-30" dirty="0">
                <a:solidFill>
                  <a:srgbClr val="252525"/>
                </a:solidFill>
              </a:rPr>
              <a:t> 가속화</a:t>
            </a:r>
            <a:endParaRPr sz="1600"/>
          </a:p>
        </p:txBody>
      </p:sp>
      <p:pic>
        <p:nvPicPr>
          <p:cNvPr id="64" name="object 6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19100" y="2814827"/>
            <a:ext cx="155448" cy="14935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76072" y="3190239"/>
            <a:ext cx="105041" cy="9829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323076" y="2814827"/>
            <a:ext cx="155448" cy="14935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478523" y="3190239"/>
            <a:ext cx="105028" cy="9829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478523" y="3933952"/>
            <a:ext cx="105028" cy="98298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096000" y="2788920"/>
            <a:ext cx="0" cy="3860800"/>
          </a:xfrm>
          <a:custGeom>
            <a:avLst/>
            <a:gdLst/>
            <a:ahLst/>
            <a:cxnLst/>
            <a:rect l="l" t="t" r="r" b="b"/>
            <a:pathLst>
              <a:path h="3860800">
                <a:moveTo>
                  <a:pt x="0" y="0"/>
                </a:moveTo>
                <a:lnTo>
                  <a:pt x="0" y="3860787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323076" y="4480559"/>
            <a:ext cx="155448" cy="14935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478523" y="5058664"/>
            <a:ext cx="105028" cy="9677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478523" y="5296408"/>
            <a:ext cx="105028" cy="9829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323076" y="5670803"/>
            <a:ext cx="155448" cy="14935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78523" y="6215418"/>
            <a:ext cx="105028" cy="9824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78523" y="6453161"/>
            <a:ext cx="105028" cy="98247"/>
          </a:xfrm>
          <a:prstGeom prst="rect">
            <a:avLst/>
          </a:prstGeom>
        </p:spPr>
      </p:pic>
      <p:sp>
        <p:nvSpPr>
          <p:cNvPr id="76" name="object 7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젊은</a:t>
            </a:r>
            <a:r>
              <a:rPr spc="-25" dirty="0"/>
              <a:t> </a:t>
            </a:r>
            <a:r>
              <a:rPr spc="-60" dirty="0"/>
              <a:t>연구자들이</a:t>
            </a:r>
            <a:r>
              <a:rPr spc="-5" dirty="0"/>
              <a:t> </a:t>
            </a:r>
            <a:r>
              <a:rPr spc="-40" dirty="0"/>
              <a:t>차세대</a:t>
            </a:r>
            <a:r>
              <a:rPr spc="-25" dirty="0"/>
              <a:t> </a:t>
            </a:r>
            <a:r>
              <a:rPr spc="-60" dirty="0"/>
              <a:t>연구리더로</a:t>
            </a:r>
            <a:r>
              <a:rPr spc="-15" dirty="0"/>
              <a:t> </a:t>
            </a:r>
            <a:r>
              <a:rPr spc="-40" dirty="0"/>
              <a:t>성장할</a:t>
            </a:r>
            <a:r>
              <a:rPr spc="-15" dirty="0"/>
              <a:t> </a:t>
            </a:r>
            <a:r>
              <a:rPr dirty="0"/>
              <a:t>수</a:t>
            </a:r>
            <a:r>
              <a:rPr spc="-30" dirty="0"/>
              <a:t> </a:t>
            </a:r>
            <a:r>
              <a:rPr spc="-40" dirty="0"/>
              <a:t>있도록</a:t>
            </a:r>
            <a:r>
              <a:rPr spc="-25" dirty="0"/>
              <a:t> </a:t>
            </a:r>
            <a:r>
              <a:rPr spc="-10" dirty="0"/>
              <a:t>전폭</a:t>
            </a:r>
            <a:r>
              <a:rPr spc="-20" dirty="0"/>
              <a:t> </a:t>
            </a:r>
            <a:r>
              <a:rPr spc="-25" dirty="0"/>
              <a:t>지원</a:t>
            </a:r>
          </a:p>
          <a:p>
            <a:pPr marL="100965">
              <a:lnSpc>
                <a:spcPct val="100000"/>
              </a:lnSpc>
              <a:spcBef>
                <a:spcPts val="1035"/>
              </a:spcBef>
            </a:pPr>
            <a:r>
              <a:rPr sz="1300" spc="-60" dirty="0"/>
              <a:t>(안정)</a:t>
            </a:r>
            <a:r>
              <a:rPr sz="1300" spc="135" dirty="0"/>
              <a:t> </a:t>
            </a:r>
            <a:r>
              <a:rPr sz="1300" b="0" dirty="0">
                <a:latin typeface="BM HANNA 11yrs old"/>
                <a:cs typeface="BM HANNA 11yrs old"/>
              </a:rPr>
              <a:t>이공계</a:t>
            </a:r>
            <a:r>
              <a:rPr sz="1300" b="0" spc="15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석박사과정생</a:t>
            </a:r>
            <a:r>
              <a:rPr sz="1300" b="0" spc="45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연구장려금,</a:t>
            </a:r>
            <a:r>
              <a:rPr sz="1300" b="0" spc="45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박사후연구원</a:t>
            </a:r>
            <a:r>
              <a:rPr sz="1300" b="0" spc="45" dirty="0">
                <a:latin typeface="BM HANNA 11yrs old"/>
                <a:cs typeface="BM HANNA 11yrs old"/>
              </a:rPr>
              <a:t> </a:t>
            </a:r>
            <a:r>
              <a:rPr sz="1300" b="0" spc="70" dirty="0">
                <a:latin typeface="BM HANNA 11yrs old"/>
                <a:cs typeface="BM HANNA 11yrs old"/>
              </a:rPr>
              <a:t>지원</a:t>
            </a:r>
            <a:r>
              <a:rPr sz="1300" b="0" spc="-1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등</a:t>
            </a:r>
            <a:r>
              <a:rPr sz="1300" b="0" spc="10" dirty="0">
                <a:latin typeface="BM HANNA 11yrs old"/>
                <a:cs typeface="BM HANNA 11yrs old"/>
              </a:rPr>
              <a:t> </a:t>
            </a:r>
            <a:r>
              <a:rPr sz="1300" b="0" spc="-25" dirty="0">
                <a:latin typeface="BM HANNA 11yrs old"/>
                <a:cs typeface="BM HANNA 11yrs old"/>
              </a:rPr>
              <a:t>확대</a:t>
            </a:r>
            <a:endParaRPr sz="1300">
              <a:latin typeface="BM HANNA 11yrs old"/>
              <a:cs typeface="BM HANNA 11yrs old"/>
            </a:endParaRPr>
          </a:p>
          <a:p>
            <a:pPr marL="642620" marR="681355" indent="-123825">
              <a:lnSpc>
                <a:spcPct val="115500"/>
              </a:lnSpc>
              <a:spcBef>
                <a:spcPts val="360"/>
              </a:spcBef>
            </a:pPr>
            <a:r>
              <a:rPr sz="1100" b="0" spc="-90" dirty="0">
                <a:latin typeface="BM HANNA 11yrs old"/>
                <a:cs typeface="BM HANNA 11yrs old"/>
              </a:rPr>
              <a:t>*</a:t>
            </a:r>
            <a:r>
              <a:rPr sz="1100" b="0" spc="-5" dirty="0">
                <a:latin typeface="BM HANNA 11yrs old"/>
                <a:cs typeface="BM HANNA 11yrs old"/>
              </a:rPr>
              <a:t> </a:t>
            </a:r>
            <a:r>
              <a:rPr sz="1100" b="0" dirty="0">
                <a:latin typeface="BM HANNA 11yrs old"/>
                <a:cs typeface="BM HANNA 11yrs old"/>
              </a:rPr>
              <a:t>(R&amp;D)</a:t>
            </a:r>
            <a:r>
              <a:rPr sz="1100" b="0" spc="-25" dirty="0">
                <a:latin typeface="BM HANNA 11yrs old"/>
                <a:cs typeface="BM HANNA 11yrs old"/>
              </a:rPr>
              <a:t> </a:t>
            </a:r>
            <a:r>
              <a:rPr sz="1100" b="0" dirty="0">
                <a:latin typeface="BM HANNA 11yrs old"/>
                <a:cs typeface="BM HANNA 11yrs old"/>
              </a:rPr>
              <a:t>한국형 </a:t>
            </a:r>
            <a:r>
              <a:rPr sz="1100" b="0" spc="-20" dirty="0">
                <a:latin typeface="BM HANNA 11yrs old"/>
                <a:cs typeface="BM HANNA 11yrs old"/>
              </a:rPr>
              <a:t>STIPEND(600억원),</a:t>
            </a:r>
            <a:r>
              <a:rPr sz="1100" b="0" spc="-10" dirty="0">
                <a:latin typeface="BM HANNA 11yrs old"/>
                <a:cs typeface="BM HANNA 11yrs old"/>
              </a:rPr>
              <a:t> </a:t>
            </a:r>
            <a:r>
              <a:rPr sz="1100" b="0" dirty="0">
                <a:latin typeface="BM HANNA 11yrs old"/>
                <a:cs typeface="BM HANNA 11yrs old"/>
              </a:rPr>
              <a:t>석박사 장려금(552억원,</a:t>
            </a:r>
            <a:r>
              <a:rPr sz="1100" b="0" spc="10" dirty="0">
                <a:latin typeface="BM HANNA 11yrs old"/>
                <a:cs typeface="BM HANNA 11yrs old"/>
              </a:rPr>
              <a:t> </a:t>
            </a:r>
            <a:r>
              <a:rPr sz="1100" b="0" spc="-20" dirty="0">
                <a:latin typeface="BM HANNA 11yrs old"/>
                <a:cs typeface="BM HANNA 11yrs old"/>
              </a:rPr>
              <a:t>2배↑) </a:t>
            </a:r>
            <a:r>
              <a:rPr sz="1100" b="0" dirty="0">
                <a:latin typeface="BM HANNA 11yrs old"/>
                <a:cs typeface="BM HANNA 11yrs old"/>
              </a:rPr>
              <a:t>(비R&amp;D)</a:t>
            </a:r>
            <a:r>
              <a:rPr sz="1100" b="0" spc="-20" dirty="0">
                <a:latin typeface="BM HANNA 11yrs old"/>
                <a:cs typeface="BM HANNA 11yrs old"/>
              </a:rPr>
              <a:t> </a:t>
            </a:r>
            <a:r>
              <a:rPr sz="1100" b="0" spc="-10" dirty="0">
                <a:latin typeface="BM HANNA 11yrs old"/>
                <a:cs typeface="BM HANNA 11yrs old"/>
              </a:rPr>
              <a:t>대통령장학금(97억원)</a:t>
            </a:r>
            <a:endParaRPr sz="1100">
              <a:latin typeface="BM HANNA 11yrs old"/>
              <a:cs typeface="BM HANNA 11yrs old"/>
            </a:endParaRPr>
          </a:p>
          <a:p>
            <a:pPr marL="549275" marR="331470" indent="-445134">
              <a:lnSpc>
                <a:spcPct val="100000"/>
              </a:lnSpc>
              <a:spcBef>
                <a:spcPts val="919"/>
              </a:spcBef>
            </a:pPr>
            <a:r>
              <a:rPr sz="1300" spc="-60" dirty="0"/>
              <a:t>(자립)</a:t>
            </a:r>
            <a:r>
              <a:rPr sz="1300" spc="150" dirty="0"/>
              <a:t> </a:t>
            </a:r>
            <a:r>
              <a:rPr sz="1300" b="0" dirty="0">
                <a:latin typeface="BM HANNA 11yrs old"/>
                <a:cs typeface="BM HANNA 11yrs old"/>
              </a:rPr>
              <a:t>신진연구자가</a:t>
            </a:r>
            <a:r>
              <a:rPr sz="1300" b="0" spc="6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독립</a:t>
            </a:r>
            <a:r>
              <a:rPr sz="1300" b="0" spc="2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연구역량을</a:t>
            </a:r>
            <a:r>
              <a:rPr sz="1300" b="0" spc="6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확보하고</a:t>
            </a:r>
            <a:r>
              <a:rPr sz="1300" b="0" spc="30" dirty="0">
                <a:latin typeface="BM HANNA 11yrs old"/>
                <a:cs typeface="BM HANNA 11yrs old"/>
              </a:rPr>
              <a:t> </a:t>
            </a:r>
            <a:r>
              <a:rPr sz="1300" b="0" spc="50" dirty="0">
                <a:latin typeface="BM HANNA 11yrs old"/>
                <a:cs typeface="BM HANNA 11yrs old"/>
              </a:rPr>
              <a:t>혁신적</a:t>
            </a:r>
            <a:r>
              <a:rPr sz="1300" b="0" spc="3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연구에</a:t>
            </a:r>
            <a:r>
              <a:rPr sz="1300" b="0" spc="2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도전할</a:t>
            </a:r>
            <a:r>
              <a:rPr sz="1300" b="0" spc="30" dirty="0">
                <a:latin typeface="BM HANNA 11yrs old"/>
                <a:cs typeface="BM HANNA 11yrs old"/>
              </a:rPr>
              <a:t> </a:t>
            </a:r>
            <a:r>
              <a:rPr sz="1300" b="0" spc="-50" dirty="0">
                <a:latin typeface="BM HANNA 11yrs old"/>
                <a:cs typeface="BM HANNA 11yrs old"/>
              </a:rPr>
              <a:t>수 </a:t>
            </a:r>
            <a:r>
              <a:rPr sz="1300" b="0" dirty="0">
                <a:latin typeface="BM HANNA 11yrs old"/>
                <a:cs typeface="BM HANNA 11yrs old"/>
              </a:rPr>
              <a:t>있도록</a:t>
            </a:r>
            <a:r>
              <a:rPr sz="1300" b="0" spc="75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연구기회</a:t>
            </a:r>
            <a:r>
              <a:rPr sz="1300" b="0" spc="8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확대,</a:t>
            </a:r>
            <a:r>
              <a:rPr sz="1300" b="0" spc="6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연구실</a:t>
            </a:r>
            <a:r>
              <a:rPr sz="1300" b="0" spc="75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조기구축</a:t>
            </a:r>
            <a:r>
              <a:rPr sz="1300" b="0" spc="80" dirty="0">
                <a:latin typeface="BM HANNA 11yrs old"/>
                <a:cs typeface="BM HANNA 11yrs old"/>
              </a:rPr>
              <a:t> </a:t>
            </a:r>
            <a:r>
              <a:rPr sz="1300" b="0" spc="60" dirty="0">
                <a:latin typeface="BM HANNA 11yrs old"/>
                <a:cs typeface="BM HANNA 11yrs old"/>
              </a:rPr>
              <a:t>지원 </a:t>
            </a:r>
            <a:r>
              <a:rPr sz="1300" b="0" spc="30" dirty="0">
                <a:latin typeface="BM HANNA 11yrs old"/>
                <a:cs typeface="BM HANNA 11yrs old"/>
              </a:rPr>
              <a:t>지속</a:t>
            </a:r>
            <a:endParaRPr sz="1300">
              <a:latin typeface="BM HANNA 11yrs old"/>
              <a:cs typeface="BM HANNA 11yrs old"/>
            </a:endParaRPr>
          </a:p>
          <a:p>
            <a:pPr marL="12700" marR="224154">
              <a:lnSpc>
                <a:spcPct val="100000"/>
              </a:lnSpc>
              <a:spcBef>
                <a:spcPts val="1320"/>
              </a:spcBef>
            </a:pPr>
            <a:r>
              <a:rPr spc="-65" dirty="0"/>
              <a:t>국가전략기술</a:t>
            </a:r>
            <a:r>
              <a:rPr dirty="0"/>
              <a:t> </a:t>
            </a:r>
            <a:r>
              <a:rPr spc="-55" dirty="0"/>
              <a:t>최고인재</a:t>
            </a:r>
            <a:r>
              <a:rPr spc="-15" dirty="0"/>
              <a:t> </a:t>
            </a:r>
            <a:r>
              <a:rPr spc="-40" dirty="0"/>
              <a:t>확보를</a:t>
            </a:r>
            <a:r>
              <a:rPr spc="-25" dirty="0"/>
              <a:t> </a:t>
            </a:r>
            <a:r>
              <a:rPr spc="-10" dirty="0"/>
              <a:t>위해</a:t>
            </a:r>
            <a:r>
              <a:rPr spc="-25" dirty="0"/>
              <a:t> </a:t>
            </a:r>
            <a:r>
              <a:rPr spc="-60" dirty="0"/>
              <a:t>합성생물학,</a:t>
            </a:r>
            <a:r>
              <a:rPr spc="-5" dirty="0"/>
              <a:t> </a:t>
            </a:r>
            <a:r>
              <a:rPr spc="-35" dirty="0"/>
              <a:t>생성형AI</a:t>
            </a:r>
            <a:r>
              <a:rPr spc="-15" dirty="0"/>
              <a:t> </a:t>
            </a:r>
            <a:r>
              <a:rPr spc="-50" dirty="0"/>
              <a:t>등 </a:t>
            </a:r>
            <a:r>
              <a:rPr spc="-40" dirty="0"/>
              <a:t>이머징</a:t>
            </a:r>
            <a:r>
              <a:rPr spc="-25" dirty="0"/>
              <a:t> </a:t>
            </a:r>
            <a:r>
              <a:rPr spc="-40" dirty="0"/>
              <a:t>분야의</a:t>
            </a:r>
            <a:r>
              <a:rPr spc="-30" dirty="0"/>
              <a:t> </a:t>
            </a:r>
            <a:r>
              <a:rPr spc="-55" dirty="0"/>
              <a:t>인력양성</a:t>
            </a:r>
            <a:r>
              <a:rPr spc="-20" dirty="0"/>
              <a:t> </a:t>
            </a:r>
            <a:r>
              <a:rPr spc="-10" dirty="0"/>
              <a:t>투자</a:t>
            </a:r>
            <a:r>
              <a:rPr spc="-30" dirty="0"/>
              <a:t> </a:t>
            </a:r>
            <a:r>
              <a:rPr spc="-25" dirty="0"/>
              <a:t>확대</a:t>
            </a:r>
          </a:p>
          <a:p>
            <a:pPr marL="100965" marR="2969260">
              <a:lnSpc>
                <a:spcPct val="134200"/>
              </a:lnSpc>
              <a:spcBef>
                <a:spcPts val="130"/>
              </a:spcBef>
            </a:pPr>
            <a:r>
              <a:rPr sz="1200" b="0" dirty="0">
                <a:latin typeface="BM HANNA 11yrs old"/>
                <a:cs typeface="BM HANNA 11yrs old"/>
              </a:rPr>
              <a:t>합성생물학</a:t>
            </a:r>
            <a:r>
              <a:rPr sz="1200" b="0" spc="114" dirty="0">
                <a:latin typeface="BM HANNA 11yrs old"/>
                <a:cs typeface="BM HANNA 11yrs old"/>
              </a:rPr>
              <a:t> </a:t>
            </a:r>
            <a:r>
              <a:rPr sz="1200" b="0" spc="-10" dirty="0">
                <a:latin typeface="BM HANNA 11yrs old"/>
                <a:cs typeface="BM HANNA 11yrs old"/>
              </a:rPr>
              <a:t>전문인력양성(26억원) 생성AI선도인재양성(52억원)</a:t>
            </a:r>
            <a:endParaRPr sz="1200">
              <a:latin typeface="BM HANNA 11yrs old"/>
              <a:cs typeface="BM HANNA 11yrs old"/>
            </a:endParaRPr>
          </a:p>
          <a:p>
            <a:pPr marL="12700" marR="834390">
              <a:lnSpc>
                <a:spcPct val="100000"/>
              </a:lnSpc>
              <a:spcBef>
                <a:spcPts val="1345"/>
              </a:spcBef>
            </a:pPr>
            <a:r>
              <a:rPr spc="-10" dirty="0"/>
              <a:t>젊고</a:t>
            </a:r>
            <a:r>
              <a:rPr spc="-30" dirty="0"/>
              <a:t> </a:t>
            </a:r>
            <a:r>
              <a:rPr spc="-40" dirty="0"/>
              <a:t>유능한</a:t>
            </a:r>
            <a:r>
              <a:rPr spc="-30" dirty="0"/>
              <a:t> </a:t>
            </a:r>
            <a:r>
              <a:rPr spc="-50" dirty="0"/>
              <a:t>연구자들</a:t>
            </a:r>
            <a:r>
              <a:rPr spc="-15" dirty="0"/>
              <a:t> </a:t>
            </a:r>
            <a:r>
              <a:rPr spc="-55" dirty="0"/>
              <a:t>대상으로</a:t>
            </a:r>
            <a:r>
              <a:rPr spc="-15" dirty="0"/>
              <a:t> </a:t>
            </a:r>
            <a:r>
              <a:rPr spc="-10" dirty="0"/>
              <a:t>해외</a:t>
            </a:r>
            <a:r>
              <a:rPr spc="-30" dirty="0"/>
              <a:t> </a:t>
            </a:r>
            <a:r>
              <a:rPr spc="-55" dirty="0"/>
              <a:t>선도연구</a:t>
            </a:r>
            <a:r>
              <a:rPr spc="-25" dirty="0"/>
              <a:t> </a:t>
            </a:r>
            <a:r>
              <a:rPr spc="-65" dirty="0"/>
              <a:t>참여와 </a:t>
            </a:r>
            <a:r>
              <a:rPr spc="-40" dirty="0"/>
              <a:t>글로벌</a:t>
            </a:r>
            <a:r>
              <a:rPr spc="-30" dirty="0"/>
              <a:t> </a:t>
            </a:r>
            <a:r>
              <a:rPr spc="-10" dirty="0"/>
              <a:t>연구</a:t>
            </a:r>
            <a:r>
              <a:rPr spc="-45" dirty="0"/>
              <a:t> </a:t>
            </a:r>
            <a:r>
              <a:rPr spc="-50" dirty="0"/>
              <a:t>네트워크</a:t>
            </a:r>
            <a:r>
              <a:rPr spc="-20" dirty="0"/>
              <a:t> </a:t>
            </a:r>
            <a:r>
              <a:rPr spc="-10" dirty="0"/>
              <a:t>형성</a:t>
            </a:r>
            <a:r>
              <a:rPr spc="-35" dirty="0"/>
              <a:t> </a:t>
            </a:r>
            <a:r>
              <a:rPr spc="-25" dirty="0"/>
              <a:t>지원</a:t>
            </a:r>
          </a:p>
          <a:p>
            <a:pPr marL="100965" marR="2084070">
              <a:lnSpc>
                <a:spcPct val="134200"/>
              </a:lnSpc>
              <a:spcBef>
                <a:spcPts val="65"/>
              </a:spcBef>
            </a:pPr>
            <a:r>
              <a:rPr sz="1200" b="0" dirty="0">
                <a:latin typeface="BM HANNA 11yrs old"/>
                <a:cs typeface="BM HANNA 11yrs old"/>
              </a:rPr>
              <a:t>인재활용확산지원</a:t>
            </a:r>
            <a:r>
              <a:rPr sz="1200" b="0" spc="120" dirty="0">
                <a:latin typeface="BM HANNA 11yrs old"/>
                <a:cs typeface="BM HANNA 11yrs old"/>
              </a:rPr>
              <a:t> </a:t>
            </a:r>
            <a:r>
              <a:rPr sz="1200" b="0" spc="-10" dirty="0">
                <a:latin typeface="BM HANNA 11yrs old"/>
                <a:cs typeface="BM HANNA 11yrs old"/>
              </a:rPr>
              <a:t>글로벌인재교류활용(484억원) </a:t>
            </a:r>
            <a:r>
              <a:rPr sz="1200" b="0" spc="60" dirty="0">
                <a:latin typeface="BM HANNA 11yrs old"/>
                <a:cs typeface="BM HANNA 11yrs old"/>
              </a:rPr>
              <a:t>디지털</a:t>
            </a:r>
            <a:r>
              <a:rPr sz="1200" b="0" spc="-25" dirty="0">
                <a:latin typeface="BM HANNA 11yrs old"/>
                <a:cs typeface="BM HANNA 11yrs old"/>
              </a:rPr>
              <a:t> </a:t>
            </a:r>
            <a:r>
              <a:rPr sz="1200" b="0" spc="55" dirty="0">
                <a:latin typeface="BM HANNA 11yrs old"/>
                <a:cs typeface="BM HANNA 11yrs old"/>
              </a:rPr>
              <a:t>분야</a:t>
            </a:r>
            <a:r>
              <a:rPr sz="1200" b="0" spc="-30" dirty="0">
                <a:latin typeface="BM HANNA 11yrs old"/>
                <a:cs typeface="BM HANNA 11yrs old"/>
              </a:rPr>
              <a:t> </a:t>
            </a:r>
            <a:r>
              <a:rPr sz="1200" b="0" spc="-10" dirty="0">
                <a:latin typeface="BM HANNA 11yrs old"/>
                <a:cs typeface="BM HANNA 11yrs old"/>
              </a:rPr>
              <a:t>글로벌인재양성(120억원)</a:t>
            </a:r>
            <a:endParaRPr sz="1200">
              <a:latin typeface="BM HANNA 11yrs old"/>
              <a:cs typeface="BM HANNA 11yrs old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40" dirty="0"/>
              <a:t>10</a:t>
            </a:fld>
            <a:endParaRPr spc="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25184" y="5934455"/>
            <a:ext cx="5767070" cy="923925"/>
            <a:chOff x="6425184" y="5934455"/>
            <a:chExt cx="5767070" cy="923925"/>
          </a:xfrm>
        </p:grpSpPr>
        <p:sp>
          <p:nvSpPr>
            <p:cNvPr id="3" name="object 3"/>
            <p:cNvSpPr/>
            <p:nvPr/>
          </p:nvSpPr>
          <p:spPr>
            <a:xfrm>
              <a:off x="6493764" y="5934455"/>
              <a:ext cx="5477510" cy="923925"/>
            </a:xfrm>
            <a:custGeom>
              <a:avLst/>
              <a:gdLst/>
              <a:ahLst/>
              <a:cxnLst/>
              <a:rect l="l" t="t" r="r" b="b"/>
              <a:pathLst>
                <a:path w="5477509" h="923925">
                  <a:moveTo>
                    <a:pt x="5036946" y="0"/>
                  </a:moveTo>
                  <a:lnTo>
                    <a:pt x="5028311" y="0"/>
                  </a:lnTo>
                  <a:lnTo>
                    <a:pt x="5028311" y="32715"/>
                  </a:lnTo>
                  <a:lnTo>
                    <a:pt x="5012817" y="32715"/>
                  </a:lnTo>
                  <a:lnTo>
                    <a:pt x="5012817" y="46355"/>
                  </a:lnTo>
                  <a:lnTo>
                    <a:pt x="5000370" y="46355"/>
                  </a:lnTo>
                  <a:lnTo>
                    <a:pt x="5000370" y="59258"/>
                  </a:lnTo>
                  <a:lnTo>
                    <a:pt x="4994402" y="59258"/>
                  </a:lnTo>
                  <a:lnTo>
                    <a:pt x="4994402" y="106349"/>
                  </a:lnTo>
                  <a:lnTo>
                    <a:pt x="4960620" y="93967"/>
                  </a:lnTo>
                  <a:lnTo>
                    <a:pt x="4960620" y="214464"/>
                  </a:lnTo>
                  <a:lnTo>
                    <a:pt x="4910328" y="214464"/>
                  </a:lnTo>
                  <a:lnTo>
                    <a:pt x="4910328" y="676287"/>
                  </a:lnTo>
                  <a:lnTo>
                    <a:pt x="4812919" y="676287"/>
                  </a:lnTo>
                  <a:lnTo>
                    <a:pt x="4812919" y="305054"/>
                  </a:lnTo>
                  <a:lnTo>
                    <a:pt x="4684521" y="305054"/>
                  </a:lnTo>
                  <a:lnTo>
                    <a:pt x="4621021" y="349796"/>
                  </a:lnTo>
                  <a:lnTo>
                    <a:pt x="4621021" y="676287"/>
                  </a:lnTo>
                  <a:lnTo>
                    <a:pt x="4429506" y="676287"/>
                  </a:lnTo>
                  <a:lnTo>
                    <a:pt x="4429506" y="341922"/>
                  </a:lnTo>
                  <a:lnTo>
                    <a:pt x="4382262" y="341922"/>
                  </a:lnTo>
                  <a:lnTo>
                    <a:pt x="4382262" y="309803"/>
                  </a:lnTo>
                  <a:lnTo>
                    <a:pt x="4321683" y="309803"/>
                  </a:lnTo>
                  <a:lnTo>
                    <a:pt x="4321683" y="292404"/>
                  </a:lnTo>
                  <a:lnTo>
                    <a:pt x="4187697" y="292404"/>
                  </a:lnTo>
                  <a:lnTo>
                    <a:pt x="4187697" y="341922"/>
                  </a:lnTo>
                  <a:lnTo>
                    <a:pt x="4170044" y="341922"/>
                  </a:lnTo>
                  <a:lnTo>
                    <a:pt x="4170044" y="676287"/>
                  </a:lnTo>
                  <a:lnTo>
                    <a:pt x="4033139" y="676287"/>
                  </a:lnTo>
                  <a:lnTo>
                    <a:pt x="4033139" y="547535"/>
                  </a:lnTo>
                  <a:lnTo>
                    <a:pt x="3992880" y="547535"/>
                  </a:lnTo>
                  <a:lnTo>
                    <a:pt x="3992880" y="341922"/>
                  </a:lnTo>
                  <a:lnTo>
                    <a:pt x="3768979" y="341922"/>
                  </a:lnTo>
                  <a:lnTo>
                    <a:pt x="3768979" y="676287"/>
                  </a:lnTo>
                  <a:lnTo>
                    <a:pt x="3351403" y="676287"/>
                  </a:lnTo>
                  <a:lnTo>
                    <a:pt x="3351403" y="517982"/>
                  </a:lnTo>
                  <a:lnTo>
                    <a:pt x="3348101" y="517982"/>
                  </a:lnTo>
                  <a:lnTo>
                    <a:pt x="3348101" y="333108"/>
                  </a:lnTo>
                  <a:lnTo>
                    <a:pt x="3304413" y="333108"/>
                  </a:lnTo>
                  <a:lnTo>
                    <a:pt x="3304413" y="260718"/>
                  </a:lnTo>
                  <a:lnTo>
                    <a:pt x="3218688" y="260718"/>
                  </a:lnTo>
                  <a:lnTo>
                    <a:pt x="3218688" y="242798"/>
                  </a:lnTo>
                  <a:lnTo>
                    <a:pt x="3183509" y="242798"/>
                  </a:lnTo>
                  <a:lnTo>
                    <a:pt x="3183509" y="142519"/>
                  </a:lnTo>
                  <a:lnTo>
                    <a:pt x="3003804" y="142519"/>
                  </a:lnTo>
                  <a:lnTo>
                    <a:pt x="3003804" y="242798"/>
                  </a:lnTo>
                  <a:lnTo>
                    <a:pt x="2968497" y="242798"/>
                  </a:lnTo>
                  <a:lnTo>
                    <a:pt x="2968497" y="670712"/>
                  </a:lnTo>
                  <a:lnTo>
                    <a:pt x="3003804" y="670712"/>
                  </a:lnTo>
                  <a:lnTo>
                    <a:pt x="3003804" y="676287"/>
                  </a:lnTo>
                  <a:lnTo>
                    <a:pt x="2891790" y="676287"/>
                  </a:lnTo>
                  <a:lnTo>
                    <a:pt x="2891790" y="310540"/>
                  </a:lnTo>
                  <a:lnTo>
                    <a:pt x="2784347" y="310540"/>
                  </a:lnTo>
                  <a:lnTo>
                    <a:pt x="2784347" y="676287"/>
                  </a:lnTo>
                  <a:lnTo>
                    <a:pt x="2439796" y="676287"/>
                  </a:lnTo>
                  <a:lnTo>
                    <a:pt x="2439796" y="472313"/>
                  </a:lnTo>
                  <a:lnTo>
                    <a:pt x="2408301" y="472313"/>
                  </a:lnTo>
                  <a:lnTo>
                    <a:pt x="2408301" y="454304"/>
                  </a:lnTo>
                  <a:lnTo>
                    <a:pt x="2427605" y="454304"/>
                  </a:lnTo>
                  <a:lnTo>
                    <a:pt x="2427605" y="431723"/>
                  </a:lnTo>
                  <a:lnTo>
                    <a:pt x="2370328" y="431723"/>
                  </a:lnTo>
                  <a:lnTo>
                    <a:pt x="2370328" y="379488"/>
                  </a:lnTo>
                  <a:lnTo>
                    <a:pt x="2347721" y="379488"/>
                  </a:lnTo>
                  <a:lnTo>
                    <a:pt x="2347721" y="431723"/>
                  </a:lnTo>
                  <a:lnTo>
                    <a:pt x="2290444" y="431723"/>
                  </a:lnTo>
                  <a:lnTo>
                    <a:pt x="2290444" y="454304"/>
                  </a:lnTo>
                  <a:lnTo>
                    <a:pt x="2309749" y="454304"/>
                  </a:lnTo>
                  <a:lnTo>
                    <a:pt x="2309749" y="472313"/>
                  </a:lnTo>
                  <a:lnTo>
                    <a:pt x="2278253" y="472313"/>
                  </a:lnTo>
                  <a:lnTo>
                    <a:pt x="2278253" y="676287"/>
                  </a:lnTo>
                  <a:lnTo>
                    <a:pt x="1923034" y="676287"/>
                  </a:lnTo>
                  <a:lnTo>
                    <a:pt x="1923034" y="326783"/>
                  </a:lnTo>
                  <a:lnTo>
                    <a:pt x="1794637" y="326783"/>
                  </a:lnTo>
                  <a:lnTo>
                    <a:pt x="1731137" y="371513"/>
                  </a:lnTo>
                  <a:lnTo>
                    <a:pt x="1731137" y="676287"/>
                  </a:lnTo>
                  <a:lnTo>
                    <a:pt x="1410081" y="676287"/>
                  </a:lnTo>
                  <a:lnTo>
                    <a:pt x="1410081" y="313461"/>
                  </a:lnTo>
                  <a:lnTo>
                    <a:pt x="1395476" y="313461"/>
                  </a:lnTo>
                  <a:lnTo>
                    <a:pt x="1395476" y="288772"/>
                  </a:lnTo>
                  <a:lnTo>
                    <a:pt x="1364614" y="288772"/>
                  </a:lnTo>
                  <a:lnTo>
                    <a:pt x="1364614" y="262686"/>
                  </a:lnTo>
                  <a:lnTo>
                    <a:pt x="1326134" y="262686"/>
                  </a:lnTo>
                  <a:lnTo>
                    <a:pt x="1326134" y="200113"/>
                  </a:lnTo>
                  <a:lnTo>
                    <a:pt x="1304670" y="200113"/>
                  </a:lnTo>
                  <a:lnTo>
                    <a:pt x="1304670" y="262686"/>
                  </a:lnTo>
                  <a:lnTo>
                    <a:pt x="1266316" y="262686"/>
                  </a:lnTo>
                  <a:lnTo>
                    <a:pt x="1266316" y="288772"/>
                  </a:lnTo>
                  <a:lnTo>
                    <a:pt x="1235329" y="288772"/>
                  </a:lnTo>
                  <a:lnTo>
                    <a:pt x="1235329" y="313461"/>
                  </a:lnTo>
                  <a:lnTo>
                    <a:pt x="1220851" y="313461"/>
                  </a:lnTo>
                  <a:lnTo>
                    <a:pt x="1220851" y="676287"/>
                  </a:lnTo>
                  <a:lnTo>
                    <a:pt x="1072134" y="676287"/>
                  </a:lnTo>
                  <a:lnTo>
                    <a:pt x="1072134" y="547535"/>
                  </a:lnTo>
                  <a:lnTo>
                    <a:pt x="1031747" y="547535"/>
                  </a:lnTo>
                  <a:lnTo>
                    <a:pt x="1031747" y="427139"/>
                  </a:lnTo>
                  <a:lnTo>
                    <a:pt x="807846" y="427139"/>
                  </a:lnTo>
                  <a:lnTo>
                    <a:pt x="807846" y="676287"/>
                  </a:lnTo>
                  <a:lnTo>
                    <a:pt x="763015" y="676287"/>
                  </a:lnTo>
                  <a:lnTo>
                    <a:pt x="763015" y="340652"/>
                  </a:lnTo>
                  <a:lnTo>
                    <a:pt x="702437" y="340652"/>
                  </a:lnTo>
                  <a:lnTo>
                    <a:pt x="702437" y="302933"/>
                  </a:lnTo>
                  <a:lnTo>
                    <a:pt x="641858" y="302933"/>
                  </a:lnTo>
                  <a:lnTo>
                    <a:pt x="641858" y="232892"/>
                  </a:lnTo>
                  <a:lnTo>
                    <a:pt x="507872" y="232892"/>
                  </a:lnTo>
                  <a:lnTo>
                    <a:pt x="507872" y="676287"/>
                  </a:lnTo>
                  <a:lnTo>
                    <a:pt x="390397" y="676287"/>
                  </a:lnTo>
                  <a:lnTo>
                    <a:pt x="390397" y="517982"/>
                  </a:lnTo>
                  <a:lnTo>
                    <a:pt x="305942" y="517982"/>
                  </a:lnTo>
                  <a:lnTo>
                    <a:pt x="305942" y="377202"/>
                  </a:lnTo>
                  <a:lnTo>
                    <a:pt x="82041" y="377202"/>
                  </a:lnTo>
                  <a:lnTo>
                    <a:pt x="82041" y="676287"/>
                  </a:lnTo>
                  <a:lnTo>
                    <a:pt x="0" y="676287"/>
                  </a:lnTo>
                  <a:lnTo>
                    <a:pt x="0" y="923543"/>
                  </a:lnTo>
                  <a:lnTo>
                    <a:pt x="5477256" y="923543"/>
                  </a:lnTo>
                  <a:lnTo>
                    <a:pt x="5477256" y="344385"/>
                  </a:lnTo>
                  <a:lnTo>
                    <a:pt x="5430901" y="344385"/>
                  </a:lnTo>
                  <a:lnTo>
                    <a:pt x="5430901" y="316395"/>
                  </a:lnTo>
                  <a:lnTo>
                    <a:pt x="5459349" y="316395"/>
                  </a:lnTo>
                  <a:lnTo>
                    <a:pt x="5459349" y="281305"/>
                  </a:lnTo>
                  <a:lnTo>
                    <a:pt x="5374894" y="281305"/>
                  </a:lnTo>
                  <a:lnTo>
                    <a:pt x="5374894" y="200113"/>
                  </a:lnTo>
                  <a:lnTo>
                    <a:pt x="5341620" y="200113"/>
                  </a:lnTo>
                  <a:lnTo>
                    <a:pt x="5341620" y="281305"/>
                  </a:lnTo>
                  <a:lnTo>
                    <a:pt x="5257165" y="281305"/>
                  </a:lnTo>
                  <a:lnTo>
                    <a:pt x="5257165" y="316395"/>
                  </a:lnTo>
                  <a:lnTo>
                    <a:pt x="5285740" y="316395"/>
                  </a:lnTo>
                  <a:lnTo>
                    <a:pt x="5285740" y="344385"/>
                  </a:lnTo>
                  <a:lnTo>
                    <a:pt x="5239385" y="344385"/>
                  </a:lnTo>
                  <a:lnTo>
                    <a:pt x="5239385" y="676287"/>
                  </a:lnTo>
                  <a:lnTo>
                    <a:pt x="5154930" y="676287"/>
                  </a:lnTo>
                  <a:lnTo>
                    <a:pt x="5154930" y="214464"/>
                  </a:lnTo>
                  <a:lnTo>
                    <a:pt x="5104511" y="214464"/>
                  </a:lnTo>
                  <a:lnTo>
                    <a:pt x="5104511" y="146646"/>
                  </a:lnTo>
                  <a:lnTo>
                    <a:pt x="5070729" y="134264"/>
                  </a:lnTo>
                  <a:lnTo>
                    <a:pt x="5070729" y="59258"/>
                  </a:lnTo>
                  <a:lnTo>
                    <a:pt x="5064887" y="59258"/>
                  </a:lnTo>
                  <a:lnTo>
                    <a:pt x="5064887" y="46355"/>
                  </a:lnTo>
                  <a:lnTo>
                    <a:pt x="5052314" y="46355"/>
                  </a:lnTo>
                  <a:lnTo>
                    <a:pt x="5052314" y="32715"/>
                  </a:lnTo>
                  <a:lnTo>
                    <a:pt x="5036946" y="32715"/>
                  </a:lnTo>
                  <a:lnTo>
                    <a:pt x="5036946" y="0"/>
                  </a:lnTo>
                  <a:close/>
                </a:path>
              </a:pathLst>
            </a:custGeom>
            <a:solidFill>
              <a:srgbClr val="E6EAF3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25184" y="6417563"/>
              <a:ext cx="5767070" cy="440690"/>
            </a:xfrm>
            <a:custGeom>
              <a:avLst/>
              <a:gdLst/>
              <a:ahLst/>
              <a:cxnLst/>
              <a:rect l="l" t="t" r="r" b="b"/>
              <a:pathLst>
                <a:path w="5767070" h="440690">
                  <a:moveTo>
                    <a:pt x="3729482" y="0"/>
                  </a:moveTo>
                  <a:lnTo>
                    <a:pt x="3729482" y="280390"/>
                  </a:lnTo>
                  <a:lnTo>
                    <a:pt x="3630802" y="280390"/>
                  </a:lnTo>
                  <a:lnTo>
                    <a:pt x="3630802" y="128828"/>
                  </a:lnTo>
                  <a:lnTo>
                    <a:pt x="3603243" y="128828"/>
                  </a:lnTo>
                  <a:lnTo>
                    <a:pt x="3603243" y="112458"/>
                  </a:lnTo>
                  <a:lnTo>
                    <a:pt x="3574922" y="112458"/>
                  </a:lnTo>
                  <a:lnTo>
                    <a:pt x="3574922" y="92075"/>
                  </a:lnTo>
                  <a:lnTo>
                    <a:pt x="3537585" y="92075"/>
                  </a:lnTo>
                  <a:lnTo>
                    <a:pt x="3537585" y="49822"/>
                  </a:lnTo>
                  <a:lnTo>
                    <a:pt x="3512819" y="49822"/>
                  </a:lnTo>
                  <a:lnTo>
                    <a:pt x="3512819" y="92075"/>
                  </a:lnTo>
                  <a:lnTo>
                    <a:pt x="3475482" y="92075"/>
                  </a:lnTo>
                  <a:lnTo>
                    <a:pt x="3475482" y="112458"/>
                  </a:lnTo>
                  <a:lnTo>
                    <a:pt x="3447161" y="112458"/>
                  </a:lnTo>
                  <a:lnTo>
                    <a:pt x="3447161" y="247434"/>
                  </a:lnTo>
                  <a:lnTo>
                    <a:pt x="3398646" y="247434"/>
                  </a:lnTo>
                  <a:lnTo>
                    <a:pt x="3398646" y="210756"/>
                  </a:lnTo>
                  <a:lnTo>
                    <a:pt x="3379850" y="210756"/>
                  </a:lnTo>
                  <a:lnTo>
                    <a:pt x="3379850" y="151828"/>
                  </a:lnTo>
                  <a:lnTo>
                    <a:pt x="3374516" y="151828"/>
                  </a:lnTo>
                  <a:lnTo>
                    <a:pt x="3374516" y="61645"/>
                  </a:lnTo>
                  <a:lnTo>
                    <a:pt x="3263772" y="61645"/>
                  </a:lnTo>
                  <a:lnTo>
                    <a:pt x="3208782" y="93370"/>
                  </a:lnTo>
                  <a:lnTo>
                    <a:pt x="3208782" y="213169"/>
                  </a:lnTo>
                  <a:lnTo>
                    <a:pt x="3170682" y="213169"/>
                  </a:lnTo>
                  <a:lnTo>
                    <a:pt x="3170682" y="152146"/>
                  </a:lnTo>
                  <a:lnTo>
                    <a:pt x="3136772" y="152146"/>
                  </a:lnTo>
                  <a:lnTo>
                    <a:pt x="3136772" y="106984"/>
                  </a:lnTo>
                  <a:lnTo>
                    <a:pt x="3018916" y="106984"/>
                  </a:lnTo>
                  <a:lnTo>
                    <a:pt x="3018916" y="152146"/>
                  </a:lnTo>
                  <a:lnTo>
                    <a:pt x="2999359" y="152146"/>
                  </a:lnTo>
                  <a:lnTo>
                    <a:pt x="2999359" y="243090"/>
                  </a:lnTo>
                  <a:lnTo>
                    <a:pt x="2932938" y="243090"/>
                  </a:lnTo>
                  <a:lnTo>
                    <a:pt x="2932938" y="105321"/>
                  </a:lnTo>
                  <a:lnTo>
                    <a:pt x="2900680" y="105321"/>
                  </a:lnTo>
                  <a:lnTo>
                    <a:pt x="2900680" y="31877"/>
                  </a:lnTo>
                  <a:lnTo>
                    <a:pt x="2873883" y="31877"/>
                  </a:lnTo>
                  <a:lnTo>
                    <a:pt x="2873883" y="5461"/>
                  </a:lnTo>
                  <a:lnTo>
                    <a:pt x="2717165" y="5461"/>
                  </a:lnTo>
                  <a:lnTo>
                    <a:pt x="2717165" y="31877"/>
                  </a:lnTo>
                  <a:lnTo>
                    <a:pt x="2676906" y="31877"/>
                  </a:lnTo>
                  <a:lnTo>
                    <a:pt x="2676906" y="204470"/>
                  </a:lnTo>
                  <a:lnTo>
                    <a:pt x="2609722" y="204470"/>
                  </a:lnTo>
                  <a:lnTo>
                    <a:pt x="2609722" y="280390"/>
                  </a:lnTo>
                  <a:lnTo>
                    <a:pt x="2507615" y="280390"/>
                  </a:lnTo>
                  <a:lnTo>
                    <a:pt x="2507615" y="165493"/>
                  </a:lnTo>
                  <a:lnTo>
                    <a:pt x="2440432" y="165493"/>
                  </a:lnTo>
                  <a:lnTo>
                    <a:pt x="2440432" y="280390"/>
                  </a:lnTo>
                  <a:lnTo>
                    <a:pt x="2427859" y="280390"/>
                  </a:lnTo>
                  <a:lnTo>
                    <a:pt x="2427859" y="222885"/>
                  </a:lnTo>
                  <a:lnTo>
                    <a:pt x="2375535" y="222885"/>
                  </a:lnTo>
                  <a:lnTo>
                    <a:pt x="2375535" y="259397"/>
                  </a:lnTo>
                  <a:lnTo>
                    <a:pt x="2316861" y="259397"/>
                  </a:lnTo>
                  <a:lnTo>
                    <a:pt x="2316861" y="280390"/>
                  </a:lnTo>
                  <a:lnTo>
                    <a:pt x="2290952" y="280390"/>
                  </a:lnTo>
                  <a:lnTo>
                    <a:pt x="2290952" y="59613"/>
                  </a:lnTo>
                  <a:lnTo>
                    <a:pt x="2236089" y="27889"/>
                  </a:lnTo>
                  <a:lnTo>
                    <a:pt x="2125344" y="27889"/>
                  </a:lnTo>
                  <a:lnTo>
                    <a:pt x="2125344" y="226060"/>
                  </a:lnTo>
                  <a:lnTo>
                    <a:pt x="2012695" y="226060"/>
                  </a:lnTo>
                  <a:lnTo>
                    <a:pt x="2012695" y="172046"/>
                  </a:lnTo>
                  <a:lnTo>
                    <a:pt x="1986407" y="172046"/>
                  </a:lnTo>
                  <a:lnTo>
                    <a:pt x="1986407" y="137528"/>
                  </a:lnTo>
                  <a:lnTo>
                    <a:pt x="1967611" y="132537"/>
                  </a:lnTo>
                  <a:lnTo>
                    <a:pt x="1967611" y="111810"/>
                  </a:lnTo>
                  <a:lnTo>
                    <a:pt x="1930018" y="91808"/>
                  </a:lnTo>
                  <a:lnTo>
                    <a:pt x="1930018" y="122529"/>
                  </a:lnTo>
                  <a:lnTo>
                    <a:pt x="1911095" y="117538"/>
                  </a:lnTo>
                  <a:lnTo>
                    <a:pt x="1911095" y="172046"/>
                  </a:lnTo>
                  <a:lnTo>
                    <a:pt x="1884807" y="172046"/>
                  </a:lnTo>
                  <a:lnTo>
                    <a:pt x="1884807" y="259397"/>
                  </a:lnTo>
                  <a:lnTo>
                    <a:pt x="1828799" y="259397"/>
                  </a:lnTo>
                  <a:lnTo>
                    <a:pt x="1828799" y="280390"/>
                  </a:lnTo>
                  <a:lnTo>
                    <a:pt x="1824863" y="280390"/>
                  </a:lnTo>
                  <a:lnTo>
                    <a:pt x="1824863" y="191922"/>
                  </a:lnTo>
                  <a:lnTo>
                    <a:pt x="1712975" y="191922"/>
                  </a:lnTo>
                  <a:lnTo>
                    <a:pt x="1712975" y="280390"/>
                  </a:lnTo>
                  <a:lnTo>
                    <a:pt x="1694180" y="280390"/>
                  </a:lnTo>
                  <a:lnTo>
                    <a:pt x="1694180" y="74015"/>
                  </a:lnTo>
                  <a:lnTo>
                    <a:pt x="1679701" y="74015"/>
                  </a:lnTo>
                  <a:lnTo>
                    <a:pt x="1679701" y="54267"/>
                  </a:lnTo>
                  <a:lnTo>
                    <a:pt x="1648840" y="54267"/>
                  </a:lnTo>
                  <a:lnTo>
                    <a:pt x="1648840" y="37325"/>
                  </a:lnTo>
                  <a:lnTo>
                    <a:pt x="1550669" y="37325"/>
                  </a:lnTo>
                  <a:lnTo>
                    <a:pt x="1550669" y="54267"/>
                  </a:lnTo>
                  <a:lnTo>
                    <a:pt x="1519809" y="54267"/>
                  </a:lnTo>
                  <a:lnTo>
                    <a:pt x="1519809" y="74015"/>
                  </a:lnTo>
                  <a:lnTo>
                    <a:pt x="1505331" y="74015"/>
                  </a:lnTo>
                  <a:lnTo>
                    <a:pt x="1505331" y="205841"/>
                  </a:lnTo>
                  <a:lnTo>
                    <a:pt x="1407921" y="205841"/>
                  </a:lnTo>
                  <a:lnTo>
                    <a:pt x="1407921" y="280390"/>
                  </a:lnTo>
                  <a:lnTo>
                    <a:pt x="1356233" y="280390"/>
                  </a:lnTo>
                  <a:lnTo>
                    <a:pt x="1356233" y="91719"/>
                  </a:lnTo>
                  <a:lnTo>
                    <a:pt x="1295018" y="54838"/>
                  </a:lnTo>
                  <a:lnTo>
                    <a:pt x="1244981" y="54838"/>
                  </a:lnTo>
                  <a:lnTo>
                    <a:pt x="1190497" y="91719"/>
                  </a:lnTo>
                  <a:lnTo>
                    <a:pt x="1190497" y="280390"/>
                  </a:lnTo>
                  <a:lnTo>
                    <a:pt x="1097407" y="280390"/>
                  </a:lnTo>
                  <a:lnTo>
                    <a:pt x="1097407" y="238747"/>
                  </a:lnTo>
                  <a:lnTo>
                    <a:pt x="1021207" y="238747"/>
                  </a:lnTo>
                  <a:lnTo>
                    <a:pt x="1021207" y="191922"/>
                  </a:lnTo>
                  <a:lnTo>
                    <a:pt x="950467" y="191922"/>
                  </a:lnTo>
                  <a:lnTo>
                    <a:pt x="950467" y="58369"/>
                  </a:lnTo>
                  <a:lnTo>
                    <a:pt x="768858" y="0"/>
                  </a:lnTo>
                  <a:lnTo>
                    <a:pt x="768858" y="280390"/>
                  </a:lnTo>
                  <a:lnTo>
                    <a:pt x="670179" y="280390"/>
                  </a:lnTo>
                  <a:lnTo>
                    <a:pt x="670179" y="128828"/>
                  </a:lnTo>
                  <a:lnTo>
                    <a:pt x="642619" y="128828"/>
                  </a:lnTo>
                  <a:lnTo>
                    <a:pt x="642619" y="112458"/>
                  </a:lnTo>
                  <a:lnTo>
                    <a:pt x="614298" y="112458"/>
                  </a:lnTo>
                  <a:lnTo>
                    <a:pt x="614298" y="92075"/>
                  </a:lnTo>
                  <a:lnTo>
                    <a:pt x="577088" y="92075"/>
                  </a:lnTo>
                  <a:lnTo>
                    <a:pt x="577088" y="49822"/>
                  </a:lnTo>
                  <a:lnTo>
                    <a:pt x="552195" y="49822"/>
                  </a:lnTo>
                  <a:lnTo>
                    <a:pt x="552195" y="92075"/>
                  </a:lnTo>
                  <a:lnTo>
                    <a:pt x="514858" y="92075"/>
                  </a:lnTo>
                  <a:lnTo>
                    <a:pt x="514858" y="112458"/>
                  </a:lnTo>
                  <a:lnTo>
                    <a:pt x="486537" y="112458"/>
                  </a:lnTo>
                  <a:lnTo>
                    <a:pt x="486537" y="280390"/>
                  </a:lnTo>
                  <a:lnTo>
                    <a:pt x="419354" y="280390"/>
                  </a:lnTo>
                  <a:lnTo>
                    <a:pt x="419354" y="151828"/>
                  </a:lnTo>
                  <a:lnTo>
                    <a:pt x="390906" y="151828"/>
                  </a:lnTo>
                  <a:lnTo>
                    <a:pt x="390906" y="136588"/>
                  </a:lnTo>
                  <a:lnTo>
                    <a:pt x="291464" y="136588"/>
                  </a:lnTo>
                  <a:lnTo>
                    <a:pt x="291464" y="151828"/>
                  </a:lnTo>
                  <a:lnTo>
                    <a:pt x="263143" y="151828"/>
                  </a:lnTo>
                  <a:lnTo>
                    <a:pt x="263143" y="280390"/>
                  </a:lnTo>
                  <a:lnTo>
                    <a:pt x="234949" y="280390"/>
                  </a:lnTo>
                  <a:lnTo>
                    <a:pt x="234949" y="265772"/>
                  </a:lnTo>
                  <a:lnTo>
                    <a:pt x="210058" y="265772"/>
                  </a:lnTo>
                  <a:lnTo>
                    <a:pt x="210058" y="152146"/>
                  </a:lnTo>
                  <a:lnTo>
                    <a:pt x="176148" y="152146"/>
                  </a:lnTo>
                  <a:lnTo>
                    <a:pt x="176148" y="106984"/>
                  </a:lnTo>
                  <a:lnTo>
                    <a:pt x="58292" y="106984"/>
                  </a:lnTo>
                  <a:lnTo>
                    <a:pt x="58292" y="152146"/>
                  </a:lnTo>
                  <a:lnTo>
                    <a:pt x="38735" y="152146"/>
                  </a:lnTo>
                  <a:lnTo>
                    <a:pt x="38735" y="280390"/>
                  </a:lnTo>
                  <a:lnTo>
                    <a:pt x="0" y="280390"/>
                  </a:lnTo>
                  <a:lnTo>
                    <a:pt x="0" y="440436"/>
                  </a:lnTo>
                  <a:lnTo>
                    <a:pt x="5766816" y="440436"/>
                  </a:lnTo>
                  <a:lnTo>
                    <a:pt x="5766816" y="31877"/>
                  </a:lnTo>
                  <a:lnTo>
                    <a:pt x="5766816" y="5461"/>
                  </a:lnTo>
                  <a:lnTo>
                    <a:pt x="5677789" y="5461"/>
                  </a:lnTo>
                  <a:lnTo>
                    <a:pt x="5677789" y="31877"/>
                  </a:lnTo>
                  <a:lnTo>
                    <a:pt x="5637402" y="31877"/>
                  </a:lnTo>
                  <a:lnTo>
                    <a:pt x="5637402" y="204470"/>
                  </a:lnTo>
                  <a:lnTo>
                    <a:pt x="5570346" y="204470"/>
                  </a:lnTo>
                  <a:lnTo>
                    <a:pt x="5570346" y="280390"/>
                  </a:lnTo>
                  <a:lnTo>
                    <a:pt x="5468239" y="280390"/>
                  </a:lnTo>
                  <a:lnTo>
                    <a:pt x="5468239" y="165493"/>
                  </a:lnTo>
                  <a:lnTo>
                    <a:pt x="5401056" y="165493"/>
                  </a:lnTo>
                  <a:lnTo>
                    <a:pt x="5401056" y="280390"/>
                  </a:lnTo>
                  <a:lnTo>
                    <a:pt x="5388483" y="280390"/>
                  </a:lnTo>
                  <a:lnTo>
                    <a:pt x="5388483" y="222885"/>
                  </a:lnTo>
                  <a:lnTo>
                    <a:pt x="5336159" y="222885"/>
                  </a:lnTo>
                  <a:lnTo>
                    <a:pt x="5336159" y="259397"/>
                  </a:lnTo>
                  <a:lnTo>
                    <a:pt x="5277485" y="259397"/>
                  </a:lnTo>
                  <a:lnTo>
                    <a:pt x="5277485" y="280390"/>
                  </a:lnTo>
                  <a:lnTo>
                    <a:pt x="5251576" y="280390"/>
                  </a:lnTo>
                  <a:lnTo>
                    <a:pt x="5251576" y="59613"/>
                  </a:lnTo>
                  <a:lnTo>
                    <a:pt x="5196713" y="27889"/>
                  </a:lnTo>
                  <a:lnTo>
                    <a:pt x="5085969" y="27889"/>
                  </a:lnTo>
                  <a:lnTo>
                    <a:pt x="5085969" y="226060"/>
                  </a:lnTo>
                  <a:lnTo>
                    <a:pt x="4973320" y="226060"/>
                  </a:lnTo>
                  <a:lnTo>
                    <a:pt x="4973320" y="172046"/>
                  </a:lnTo>
                  <a:lnTo>
                    <a:pt x="4947031" y="172046"/>
                  </a:lnTo>
                  <a:lnTo>
                    <a:pt x="4947031" y="137528"/>
                  </a:lnTo>
                  <a:lnTo>
                    <a:pt x="4928235" y="132537"/>
                  </a:lnTo>
                  <a:lnTo>
                    <a:pt x="4928235" y="111810"/>
                  </a:lnTo>
                  <a:lnTo>
                    <a:pt x="4890516" y="91808"/>
                  </a:lnTo>
                  <a:lnTo>
                    <a:pt x="4890516" y="122529"/>
                  </a:lnTo>
                  <a:lnTo>
                    <a:pt x="4871720" y="117538"/>
                  </a:lnTo>
                  <a:lnTo>
                    <a:pt x="4871720" y="172046"/>
                  </a:lnTo>
                  <a:lnTo>
                    <a:pt x="4845431" y="172046"/>
                  </a:lnTo>
                  <a:lnTo>
                    <a:pt x="4845431" y="259397"/>
                  </a:lnTo>
                  <a:lnTo>
                    <a:pt x="4789423" y="259397"/>
                  </a:lnTo>
                  <a:lnTo>
                    <a:pt x="4789423" y="280390"/>
                  </a:lnTo>
                  <a:lnTo>
                    <a:pt x="4785487" y="280390"/>
                  </a:lnTo>
                  <a:lnTo>
                    <a:pt x="4785487" y="191922"/>
                  </a:lnTo>
                  <a:lnTo>
                    <a:pt x="4673599" y="191922"/>
                  </a:lnTo>
                  <a:lnTo>
                    <a:pt x="4673599" y="280390"/>
                  </a:lnTo>
                  <a:lnTo>
                    <a:pt x="4654804" y="280390"/>
                  </a:lnTo>
                  <a:lnTo>
                    <a:pt x="4654804" y="74015"/>
                  </a:lnTo>
                  <a:lnTo>
                    <a:pt x="4640325" y="74015"/>
                  </a:lnTo>
                  <a:lnTo>
                    <a:pt x="4640325" y="54267"/>
                  </a:lnTo>
                  <a:lnTo>
                    <a:pt x="4609465" y="54267"/>
                  </a:lnTo>
                  <a:lnTo>
                    <a:pt x="4609465" y="37325"/>
                  </a:lnTo>
                  <a:lnTo>
                    <a:pt x="4511294" y="37325"/>
                  </a:lnTo>
                  <a:lnTo>
                    <a:pt x="4511294" y="54267"/>
                  </a:lnTo>
                  <a:lnTo>
                    <a:pt x="4480433" y="54267"/>
                  </a:lnTo>
                  <a:lnTo>
                    <a:pt x="4480433" y="74015"/>
                  </a:lnTo>
                  <a:lnTo>
                    <a:pt x="4465955" y="74015"/>
                  </a:lnTo>
                  <a:lnTo>
                    <a:pt x="4465955" y="205841"/>
                  </a:lnTo>
                  <a:lnTo>
                    <a:pt x="4368545" y="205841"/>
                  </a:lnTo>
                  <a:lnTo>
                    <a:pt x="4368545" y="280390"/>
                  </a:lnTo>
                  <a:lnTo>
                    <a:pt x="4316857" y="280390"/>
                  </a:lnTo>
                  <a:lnTo>
                    <a:pt x="4316857" y="91719"/>
                  </a:lnTo>
                  <a:lnTo>
                    <a:pt x="4255643" y="54838"/>
                  </a:lnTo>
                  <a:lnTo>
                    <a:pt x="4205605" y="54838"/>
                  </a:lnTo>
                  <a:lnTo>
                    <a:pt x="4151121" y="91719"/>
                  </a:lnTo>
                  <a:lnTo>
                    <a:pt x="4151121" y="280390"/>
                  </a:lnTo>
                  <a:lnTo>
                    <a:pt x="4058031" y="280390"/>
                  </a:lnTo>
                  <a:lnTo>
                    <a:pt x="4058031" y="238747"/>
                  </a:lnTo>
                  <a:lnTo>
                    <a:pt x="3981831" y="238747"/>
                  </a:lnTo>
                  <a:lnTo>
                    <a:pt x="3981831" y="191922"/>
                  </a:lnTo>
                  <a:lnTo>
                    <a:pt x="3911091" y="191922"/>
                  </a:lnTo>
                  <a:lnTo>
                    <a:pt x="3911091" y="58369"/>
                  </a:lnTo>
                  <a:lnTo>
                    <a:pt x="3729482" y="0"/>
                  </a:lnTo>
                  <a:close/>
                </a:path>
              </a:pathLst>
            </a:custGeom>
            <a:solidFill>
              <a:srgbClr val="E6EA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5184" y="5934455"/>
              <a:ext cx="3726179" cy="92354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-1523" y="0"/>
            <a:ext cx="12195175" cy="6447155"/>
            <a:chOff x="-1523" y="0"/>
            <a:chExt cx="12195175" cy="64471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9639"/>
              <a:ext cx="12192000" cy="8488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29867"/>
              <a:ext cx="12192000" cy="548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231" y="338454"/>
              <a:ext cx="1400962" cy="3710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076" y="216408"/>
              <a:ext cx="649579" cy="4584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5427" y="529513"/>
              <a:ext cx="153619" cy="210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7936" y="416051"/>
              <a:ext cx="1010665" cy="2780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9529" y="626998"/>
              <a:ext cx="42037" cy="765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9296" y="415798"/>
              <a:ext cx="528446" cy="2730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0381" y="525830"/>
              <a:ext cx="34137" cy="377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9376" y="416051"/>
              <a:ext cx="501396" cy="2677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95999" y="2602992"/>
              <a:ext cx="0" cy="3843654"/>
            </a:xfrm>
            <a:custGeom>
              <a:avLst/>
              <a:gdLst/>
              <a:ahLst/>
              <a:cxnLst/>
              <a:rect l="l" t="t" r="r" b="b"/>
              <a:pathLst>
                <a:path h="3843654">
                  <a:moveTo>
                    <a:pt x="0" y="0"/>
                  </a:moveTo>
                  <a:lnTo>
                    <a:pt x="0" y="3843616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92580"/>
              <a:ext cx="12191999" cy="10180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-1523" y="1592580"/>
              <a:ext cx="12195175" cy="1022985"/>
            </a:xfrm>
            <a:custGeom>
              <a:avLst/>
              <a:gdLst/>
              <a:ahLst/>
              <a:cxnLst/>
              <a:rect l="l" t="t" r="r" b="b"/>
              <a:pathLst>
                <a:path w="12195175" h="1022985">
                  <a:moveTo>
                    <a:pt x="12195048" y="0"/>
                  </a:moveTo>
                  <a:lnTo>
                    <a:pt x="0" y="0"/>
                  </a:lnTo>
                  <a:lnTo>
                    <a:pt x="0" y="1022603"/>
                  </a:lnTo>
                  <a:lnTo>
                    <a:pt x="12195048" y="1022603"/>
                  </a:lnTo>
                  <a:lnTo>
                    <a:pt x="1219504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5760" y="1341119"/>
              <a:ext cx="5556504" cy="4739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5760" y="1341119"/>
              <a:ext cx="5556885" cy="474345"/>
            </a:xfrm>
            <a:custGeom>
              <a:avLst/>
              <a:gdLst/>
              <a:ahLst/>
              <a:cxnLst/>
              <a:rect l="l" t="t" r="r" b="b"/>
              <a:pathLst>
                <a:path w="5556885" h="474344">
                  <a:moveTo>
                    <a:pt x="0" y="236981"/>
                  </a:moveTo>
                  <a:lnTo>
                    <a:pt x="4814" y="189205"/>
                  </a:lnTo>
                  <a:lnTo>
                    <a:pt x="18622" y="144714"/>
                  </a:lnTo>
                  <a:lnTo>
                    <a:pt x="40471" y="104458"/>
                  </a:lnTo>
                  <a:lnTo>
                    <a:pt x="69408" y="69389"/>
                  </a:lnTo>
                  <a:lnTo>
                    <a:pt x="104481" y="40458"/>
                  </a:lnTo>
                  <a:lnTo>
                    <a:pt x="144735" y="18615"/>
                  </a:lnTo>
                  <a:lnTo>
                    <a:pt x="189220" y="4812"/>
                  </a:lnTo>
                  <a:lnTo>
                    <a:pt x="236982" y="0"/>
                  </a:lnTo>
                  <a:lnTo>
                    <a:pt x="5319522" y="0"/>
                  </a:lnTo>
                  <a:lnTo>
                    <a:pt x="5367298" y="4812"/>
                  </a:lnTo>
                  <a:lnTo>
                    <a:pt x="5411789" y="18615"/>
                  </a:lnTo>
                  <a:lnTo>
                    <a:pt x="5452045" y="40458"/>
                  </a:lnTo>
                  <a:lnTo>
                    <a:pt x="5487114" y="69389"/>
                  </a:lnTo>
                  <a:lnTo>
                    <a:pt x="5516045" y="104458"/>
                  </a:lnTo>
                  <a:lnTo>
                    <a:pt x="5537888" y="144714"/>
                  </a:lnTo>
                  <a:lnTo>
                    <a:pt x="5551691" y="189205"/>
                  </a:lnTo>
                  <a:lnTo>
                    <a:pt x="5556504" y="236981"/>
                  </a:lnTo>
                  <a:lnTo>
                    <a:pt x="5551691" y="284758"/>
                  </a:lnTo>
                  <a:lnTo>
                    <a:pt x="5537888" y="329249"/>
                  </a:lnTo>
                  <a:lnTo>
                    <a:pt x="5516045" y="369505"/>
                  </a:lnTo>
                  <a:lnTo>
                    <a:pt x="5487114" y="404574"/>
                  </a:lnTo>
                  <a:lnTo>
                    <a:pt x="5452045" y="433505"/>
                  </a:lnTo>
                  <a:lnTo>
                    <a:pt x="5411789" y="455348"/>
                  </a:lnTo>
                  <a:lnTo>
                    <a:pt x="5367298" y="469151"/>
                  </a:lnTo>
                  <a:lnTo>
                    <a:pt x="5319522" y="473963"/>
                  </a:lnTo>
                  <a:lnTo>
                    <a:pt x="236982" y="473963"/>
                  </a:lnTo>
                  <a:lnTo>
                    <a:pt x="189220" y="469151"/>
                  </a:lnTo>
                  <a:lnTo>
                    <a:pt x="144735" y="455348"/>
                  </a:lnTo>
                  <a:lnTo>
                    <a:pt x="104481" y="433505"/>
                  </a:lnTo>
                  <a:lnTo>
                    <a:pt x="69408" y="404574"/>
                  </a:lnTo>
                  <a:lnTo>
                    <a:pt x="40471" y="369505"/>
                  </a:lnTo>
                  <a:lnTo>
                    <a:pt x="18622" y="329249"/>
                  </a:lnTo>
                  <a:lnTo>
                    <a:pt x="4814" y="284758"/>
                  </a:lnTo>
                  <a:lnTo>
                    <a:pt x="0" y="236981"/>
                  </a:lnTo>
                  <a:close/>
                </a:path>
              </a:pathLst>
            </a:custGeom>
            <a:ln w="12700">
              <a:solidFill>
                <a:srgbClr val="EFF4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301" y="1439544"/>
              <a:ext cx="1341500" cy="3200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5080" y="1500505"/>
              <a:ext cx="510540" cy="2331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3511" y="1500505"/>
              <a:ext cx="390143" cy="2331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04971" y="1500505"/>
              <a:ext cx="442975" cy="2331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37204" y="1500505"/>
              <a:ext cx="585215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7347" y="1500505"/>
              <a:ext cx="1047737" cy="2331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43628" y="1491996"/>
              <a:ext cx="132587" cy="193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69735" y="1341119"/>
              <a:ext cx="5556504" cy="4739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69735" y="1341119"/>
              <a:ext cx="5556885" cy="474345"/>
            </a:xfrm>
            <a:custGeom>
              <a:avLst/>
              <a:gdLst/>
              <a:ahLst/>
              <a:cxnLst/>
              <a:rect l="l" t="t" r="r" b="b"/>
              <a:pathLst>
                <a:path w="5556884" h="474344">
                  <a:moveTo>
                    <a:pt x="0" y="236981"/>
                  </a:moveTo>
                  <a:lnTo>
                    <a:pt x="4812" y="189205"/>
                  </a:lnTo>
                  <a:lnTo>
                    <a:pt x="18615" y="144714"/>
                  </a:lnTo>
                  <a:lnTo>
                    <a:pt x="40458" y="104458"/>
                  </a:lnTo>
                  <a:lnTo>
                    <a:pt x="69389" y="69389"/>
                  </a:lnTo>
                  <a:lnTo>
                    <a:pt x="104458" y="40458"/>
                  </a:lnTo>
                  <a:lnTo>
                    <a:pt x="144714" y="18615"/>
                  </a:lnTo>
                  <a:lnTo>
                    <a:pt x="189205" y="4812"/>
                  </a:lnTo>
                  <a:lnTo>
                    <a:pt x="236982" y="0"/>
                  </a:lnTo>
                  <a:lnTo>
                    <a:pt x="5319521" y="0"/>
                  </a:lnTo>
                  <a:lnTo>
                    <a:pt x="5367298" y="4812"/>
                  </a:lnTo>
                  <a:lnTo>
                    <a:pt x="5411789" y="18615"/>
                  </a:lnTo>
                  <a:lnTo>
                    <a:pt x="5452045" y="40458"/>
                  </a:lnTo>
                  <a:lnTo>
                    <a:pt x="5487114" y="69389"/>
                  </a:lnTo>
                  <a:lnTo>
                    <a:pt x="5516045" y="104458"/>
                  </a:lnTo>
                  <a:lnTo>
                    <a:pt x="5537888" y="144714"/>
                  </a:lnTo>
                  <a:lnTo>
                    <a:pt x="5551691" y="189205"/>
                  </a:lnTo>
                  <a:lnTo>
                    <a:pt x="5556504" y="236981"/>
                  </a:lnTo>
                  <a:lnTo>
                    <a:pt x="5551691" y="284758"/>
                  </a:lnTo>
                  <a:lnTo>
                    <a:pt x="5537888" y="329249"/>
                  </a:lnTo>
                  <a:lnTo>
                    <a:pt x="5516045" y="369505"/>
                  </a:lnTo>
                  <a:lnTo>
                    <a:pt x="5487114" y="404574"/>
                  </a:lnTo>
                  <a:lnTo>
                    <a:pt x="5452045" y="433505"/>
                  </a:lnTo>
                  <a:lnTo>
                    <a:pt x="5411789" y="455348"/>
                  </a:lnTo>
                  <a:lnTo>
                    <a:pt x="5367298" y="469151"/>
                  </a:lnTo>
                  <a:lnTo>
                    <a:pt x="5319521" y="473963"/>
                  </a:lnTo>
                  <a:lnTo>
                    <a:pt x="236982" y="473963"/>
                  </a:lnTo>
                  <a:lnTo>
                    <a:pt x="189205" y="469151"/>
                  </a:lnTo>
                  <a:lnTo>
                    <a:pt x="144714" y="455348"/>
                  </a:lnTo>
                  <a:lnTo>
                    <a:pt x="104458" y="433505"/>
                  </a:lnTo>
                  <a:lnTo>
                    <a:pt x="69389" y="404574"/>
                  </a:lnTo>
                  <a:lnTo>
                    <a:pt x="40458" y="369505"/>
                  </a:lnTo>
                  <a:lnTo>
                    <a:pt x="18615" y="329249"/>
                  </a:lnTo>
                  <a:lnTo>
                    <a:pt x="4812" y="284758"/>
                  </a:lnTo>
                  <a:lnTo>
                    <a:pt x="0" y="236981"/>
                  </a:lnTo>
                  <a:close/>
                </a:path>
              </a:pathLst>
            </a:custGeom>
            <a:ln w="12700">
              <a:solidFill>
                <a:srgbClr val="EFF4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89037" y="1439544"/>
              <a:ext cx="805129" cy="3200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25740" y="1439544"/>
              <a:ext cx="179831" cy="3200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15656" y="1439544"/>
              <a:ext cx="804672" cy="3200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1352" y="1500505"/>
              <a:ext cx="510540" cy="2331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9783" y="1500505"/>
              <a:ext cx="390144" cy="2331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91244" y="1500505"/>
              <a:ext cx="388111" cy="2331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82328" y="1500505"/>
              <a:ext cx="585673" cy="2331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72726" y="1500505"/>
              <a:ext cx="1109472" cy="2331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51235" y="1498091"/>
              <a:ext cx="134112" cy="1935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37459" y="1987295"/>
              <a:ext cx="1792986" cy="6393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15133" y="2091512"/>
              <a:ext cx="1580769" cy="3203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42587" y="1987295"/>
              <a:ext cx="520433" cy="6393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20260" y="2091512"/>
              <a:ext cx="265175" cy="3203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75176" y="1987295"/>
              <a:ext cx="1200150" cy="6393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52848" y="2091512"/>
              <a:ext cx="975118" cy="3203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87467" y="1987295"/>
              <a:ext cx="924306" cy="6393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65522" y="2091512"/>
              <a:ext cx="804672" cy="3203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01640" y="1987295"/>
              <a:ext cx="656082" cy="6393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79693" y="2091512"/>
              <a:ext cx="536448" cy="3203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47587" y="1987295"/>
              <a:ext cx="1728977" cy="6393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25641" y="2091512"/>
              <a:ext cx="1609725" cy="3203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66432" y="1987295"/>
              <a:ext cx="1192529" cy="6393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44740" y="2091512"/>
              <a:ext cx="1072896" cy="3203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48828" y="1987295"/>
              <a:ext cx="924305" cy="63931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27135" y="2091512"/>
              <a:ext cx="804672" cy="3203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762999" y="1987295"/>
              <a:ext cx="924305" cy="63931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941561" y="2091512"/>
              <a:ext cx="804672" cy="32034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45007" y="1402080"/>
              <a:ext cx="645160" cy="356870"/>
            </a:xfrm>
            <a:custGeom>
              <a:avLst/>
              <a:gdLst/>
              <a:ahLst/>
              <a:cxnLst/>
              <a:rect l="l" t="t" r="r" b="b"/>
              <a:pathLst>
                <a:path w="645160" h="356869">
                  <a:moveTo>
                    <a:pt x="466344" y="0"/>
                  </a:moveTo>
                  <a:lnTo>
                    <a:pt x="178308" y="0"/>
                  </a:lnTo>
                  <a:lnTo>
                    <a:pt x="130907" y="6372"/>
                  </a:lnTo>
                  <a:lnTo>
                    <a:pt x="88312" y="24355"/>
                  </a:lnTo>
                  <a:lnTo>
                    <a:pt x="52225" y="52244"/>
                  </a:lnTo>
                  <a:lnTo>
                    <a:pt x="24344" y="88335"/>
                  </a:lnTo>
                  <a:lnTo>
                    <a:pt x="6369" y="130924"/>
                  </a:lnTo>
                  <a:lnTo>
                    <a:pt x="0" y="178308"/>
                  </a:lnTo>
                  <a:lnTo>
                    <a:pt x="6369" y="225691"/>
                  </a:lnTo>
                  <a:lnTo>
                    <a:pt x="24344" y="268280"/>
                  </a:lnTo>
                  <a:lnTo>
                    <a:pt x="52225" y="304371"/>
                  </a:lnTo>
                  <a:lnTo>
                    <a:pt x="88312" y="332260"/>
                  </a:lnTo>
                  <a:lnTo>
                    <a:pt x="130907" y="350243"/>
                  </a:lnTo>
                  <a:lnTo>
                    <a:pt x="178308" y="356616"/>
                  </a:lnTo>
                  <a:lnTo>
                    <a:pt x="466344" y="356616"/>
                  </a:lnTo>
                  <a:lnTo>
                    <a:pt x="513744" y="350243"/>
                  </a:lnTo>
                  <a:lnTo>
                    <a:pt x="556339" y="332260"/>
                  </a:lnTo>
                  <a:lnTo>
                    <a:pt x="592426" y="304371"/>
                  </a:lnTo>
                  <a:lnTo>
                    <a:pt x="620307" y="268280"/>
                  </a:lnTo>
                  <a:lnTo>
                    <a:pt x="638282" y="225691"/>
                  </a:lnTo>
                  <a:lnTo>
                    <a:pt x="644652" y="178308"/>
                  </a:lnTo>
                  <a:lnTo>
                    <a:pt x="638282" y="130924"/>
                  </a:lnTo>
                  <a:lnTo>
                    <a:pt x="620307" y="88335"/>
                  </a:lnTo>
                  <a:lnTo>
                    <a:pt x="592426" y="52244"/>
                  </a:lnTo>
                  <a:lnTo>
                    <a:pt x="556339" y="24355"/>
                  </a:lnTo>
                  <a:lnTo>
                    <a:pt x="513744" y="6372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1007" y="1484630"/>
              <a:ext cx="280416" cy="23317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31215" y="1484630"/>
              <a:ext cx="192023" cy="23317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7227" y="1484630"/>
              <a:ext cx="192024" cy="23317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347460" y="1402080"/>
              <a:ext cx="645160" cy="356870"/>
            </a:xfrm>
            <a:custGeom>
              <a:avLst/>
              <a:gdLst/>
              <a:ahLst/>
              <a:cxnLst/>
              <a:rect l="l" t="t" r="r" b="b"/>
              <a:pathLst>
                <a:path w="645159" h="356869">
                  <a:moveTo>
                    <a:pt x="466343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6"/>
                  </a:lnTo>
                  <a:lnTo>
                    <a:pt x="466343" y="356616"/>
                  </a:lnTo>
                  <a:lnTo>
                    <a:pt x="513727" y="350243"/>
                  </a:lnTo>
                  <a:lnTo>
                    <a:pt x="556316" y="332260"/>
                  </a:lnTo>
                  <a:lnTo>
                    <a:pt x="592407" y="304371"/>
                  </a:lnTo>
                  <a:lnTo>
                    <a:pt x="620296" y="268280"/>
                  </a:lnTo>
                  <a:lnTo>
                    <a:pt x="638279" y="225691"/>
                  </a:lnTo>
                  <a:lnTo>
                    <a:pt x="644651" y="178308"/>
                  </a:lnTo>
                  <a:lnTo>
                    <a:pt x="638279" y="130924"/>
                  </a:lnTo>
                  <a:lnTo>
                    <a:pt x="620296" y="88335"/>
                  </a:lnTo>
                  <a:lnTo>
                    <a:pt x="592407" y="52244"/>
                  </a:lnTo>
                  <a:lnTo>
                    <a:pt x="556316" y="24355"/>
                  </a:lnTo>
                  <a:lnTo>
                    <a:pt x="513727" y="6372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475222" y="1484630"/>
              <a:ext cx="280416" cy="2331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15430" y="1484630"/>
              <a:ext cx="192024" cy="23317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1442" y="1484630"/>
              <a:ext cx="271272" cy="233172"/>
            </a:xfrm>
            <a:prstGeom prst="rect">
              <a:avLst/>
            </a:prstGeom>
          </p:spPr>
        </p:pic>
      </p:grp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630732" y="2756154"/>
            <a:ext cx="5003800" cy="514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600" spc="-75" dirty="0">
                <a:solidFill>
                  <a:srgbClr val="252525"/>
                </a:solidFill>
              </a:rPr>
              <a:t>(에너지믹스</a:t>
            </a:r>
            <a:r>
              <a:rPr sz="1600" spc="-45" dirty="0">
                <a:solidFill>
                  <a:srgbClr val="252525"/>
                </a:solidFill>
              </a:rPr>
              <a:t>) </a:t>
            </a:r>
            <a:r>
              <a:rPr sz="1600" spc="-10" dirty="0">
                <a:solidFill>
                  <a:srgbClr val="252525"/>
                </a:solidFill>
              </a:rPr>
              <a:t>균형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잡힌</a:t>
            </a:r>
            <a:r>
              <a:rPr sz="1600" spc="-35" dirty="0">
                <a:solidFill>
                  <a:srgbClr val="252525"/>
                </a:solidFill>
              </a:rPr>
              <a:t> </a:t>
            </a:r>
            <a:r>
              <a:rPr sz="1600" spc="-40" dirty="0">
                <a:solidFill>
                  <a:srgbClr val="252525"/>
                </a:solidFill>
              </a:rPr>
              <a:t>에너지</a:t>
            </a:r>
            <a:r>
              <a:rPr sz="1600" spc="-25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공급</a:t>
            </a:r>
            <a:r>
              <a:rPr sz="1600" spc="-45" dirty="0">
                <a:solidFill>
                  <a:srgbClr val="252525"/>
                </a:solidFill>
              </a:rPr>
              <a:t> </a:t>
            </a:r>
            <a:r>
              <a:rPr sz="1600" spc="-40" dirty="0">
                <a:solidFill>
                  <a:srgbClr val="252525"/>
                </a:solidFill>
              </a:rPr>
              <a:t>실현을</a:t>
            </a:r>
            <a:r>
              <a:rPr sz="1600" spc="-25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위한</a:t>
            </a:r>
            <a:r>
              <a:rPr sz="1600" spc="-35" dirty="0">
                <a:solidFill>
                  <a:srgbClr val="252525"/>
                </a:solidFill>
              </a:rPr>
              <a:t> </a:t>
            </a:r>
            <a:r>
              <a:rPr sz="1600" spc="-75" dirty="0">
                <a:solidFill>
                  <a:srgbClr val="252525"/>
                </a:solidFill>
              </a:rPr>
              <a:t>무탄소에너지 </a:t>
            </a:r>
            <a:r>
              <a:rPr sz="1600" spc="-95" dirty="0">
                <a:solidFill>
                  <a:srgbClr val="252525"/>
                </a:solidFill>
              </a:rPr>
              <a:t>생산</a:t>
            </a:r>
            <a:r>
              <a:rPr sz="1600" b="0" spc="120" dirty="0">
                <a:solidFill>
                  <a:srgbClr val="252525"/>
                </a:solidFill>
                <a:latin typeface="Noto Sans CJK HK"/>
                <a:cs typeface="Noto Sans CJK HK"/>
              </a:rPr>
              <a:t>〮</a:t>
            </a:r>
            <a:r>
              <a:rPr sz="1600" spc="-100" dirty="0">
                <a:solidFill>
                  <a:srgbClr val="252525"/>
                </a:solidFill>
              </a:rPr>
              <a:t>공급</a:t>
            </a:r>
            <a:r>
              <a:rPr sz="1600" b="0" spc="120" dirty="0">
                <a:solidFill>
                  <a:srgbClr val="252525"/>
                </a:solidFill>
                <a:latin typeface="Noto Sans CJK HK"/>
                <a:cs typeface="Noto Sans CJK HK"/>
              </a:rPr>
              <a:t>〮</a:t>
            </a:r>
            <a:r>
              <a:rPr sz="1600" dirty="0">
                <a:solidFill>
                  <a:srgbClr val="252525"/>
                </a:solidFill>
              </a:rPr>
              <a:t>활용 </a:t>
            </a:r>
            <a:r>
              <a:rPr sz="1600" spc="-10" dirty="0">
                <a:solidFill>
                  <a:srgbClr val="252525"/>
                </a:solidFill>
              </a:rPr>
              <a:t>기술</a:t>
            </a:r>
            <a:r>
              <a:rPr sz="1600" spc="-25" dirty="0">
                <a:solidFill>
                  <a:srgbClr val="252525"/>
                </a:solidFill>
              </a:rPr>
              <a:t> 혁신</a:t>
            </a:r>
            <a:endParaRPr sz="1600">
              <a:latin typeface="Noto Sans CJK HK"/>
              <a:cs typeface="Noto Sans CJK HK"/>
            </a:endParaRPr>
          </a:p>
        </p:txBody>
      </p:sp>
      <p:pic>
        <p:nvPicPr>
          <p:cNvPr id="68" name="object 6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19100" y="2833116"/>
            <a:ext cx="155448" cy="14935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76072" y="3412744"/>
            <a:ext cx="105041" cy="98297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6072" y="3801364"/>
            <a:ext cx="105041" cy="9829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6072" y="4214367"/>
            <a:ext cx="105041" cy="9829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6072" y="4621276"/>
            <a:ext cx="105041" cy="9829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19100" y="5024628"/>
            <a:ext cx="155448" cy="149352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630732" y="3336163"/>
            <a:ext cx="5012690" cy="323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4365" marR="12700" indent="-5334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(원자력)</a:t>
            </a:r>
            <a:r>
              <a:rPr sz="1200" b="1" spc="2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혁신형소형모듈원자로기술개발(과기/산업부)</a:t>
            </a:r>
            <a:r>
              <a:rPr sz="1200" spc="1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7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859억원 </a:t>
            </a:r>
            <a:r>
              <a:rPr sz="12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사용후핵연료저장처분안전성확보기술개발(과기/산업/원안위)</a:t>
            </a:r>
            <a:r>
              <a:rPr sz="1200" spc="229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1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518억원</a:t>
            </a:r>
            <a:endParaRPr sz="1200">
              <a:latin typeface="BM HANNA 11yrs old"/>
              <a:cs typeface="BM HANNA 11yrs old"/>
            </a:endParaRPr>
          </a:p>
          <a:p>
            <a:pPr marL="499745" marR="676910" indent="-399415">
              <a:lnSpc>
                <a:spcPct val="100000"/>
              </a:lnSpc>
              <a:spcBef>
                <a:spcPts val="300"/>
              </a:spcBef>
            </a:pPr>
            <a:r>
              <a:rPr sz="12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(수소)</a:t>
            </a:r>
            <a:r>
              <a:rPr sz="1200" b="1" spc="18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그린수소기술자립프로젝트(과기부)</a:t>
            </a:r>
            <a:r>
              <a:rPr sz="1200" spc="1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103억원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신재생에너지핵심기술개발(수소,연료전지)(산업부)</a:t>
            </a:r>
            <a:r>
              <a:rPr sz="1200" spc="2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1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1,030억원</a:t>
            </a:r>
            <a:endParaRPr sz="1200">
              <a:latin typeface="BM HANNA 11yrs old"/>
              <a:cs typeface="BM HANNA 11yrs old"/>
            </a:endParaRPr>
          </a:p>
          <a:p>
            <a:pPr marL="901065" marR="535305" indent="-800100">
              <a:lnSpc>
                <a:spcPct val="100000"/>
              </a:lnSpc>
              <a:spcBef>
                <a:spcPts val="300"/>
              </a:spcBef>
            </a:pPr>
            <a:r>
              <a:rPr sz="12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(재생에너지)</a:t>
            </a:r>
            <a:r>
              <a:rPr sz="1200" b="1" spc="16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신재생에너지핵심기술개발(태양광,풍력)(산업부)</a:t>
            </a:r>
            <a:r>
              <a:rPr sz="1200" spc="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 989억원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무탄소에너지핵심기술개발(과기부)</a:t>
            </a:r>
            <a:r>
              <a:rPr sz="1200" spc="114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57억원</a:t>
            </a:r>
            <a:endParaRPr sz="1200">
              <a:latin typeface="BM HANNA 11yrs old"/>
              <a:cs typeface="BM HANNA 11yrs old"/>
            </a:endParaRPr>
          </a:p>
          <a:p>
            <a:pPr marL="100965">
              <a:lnSpc>
                <a:spcPct val="100000"/>
              </a:lnSpc>
              <a:spcBef>
                <a:spcPts val="300"/>
              </a:spcBef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(전력망)</a:t>
            </a:r>
            <a:r>
              <a:rPr sz="1200" b="1" spc="204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AC/DC하이브리드배전네트워크기술개발(산업부)</a:t>
            </a:r>
            <a:r>
              <a:rPr sz="1200" spc="1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359억원</a:t>
            </a:r>
            <a:endParaRPr sz="120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16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(저탄소산업)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탄소기반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주력산업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공정혁신,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에너지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효율향상,</a:t>
            </a:r>
            <a:endParaRPr sz="1600">
              <a:latin typeface="Noto Sans CJK JP"/>
              <a:cs typeface="Noto Sans CJK JP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CCUS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등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수요맞춤형</a:t>
            </a:r>
            <a:r>
              <a:rPr sz="16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지원</a:t>
            </a:r>
            <a:endParaRPr sz="1600">
              <a:latin typeface="Noto Sans CJK JP"/>
              <a:cs typeface="Noto Sans CJK JP"/>
            </a:endParaRPr>
          </a:p>
          <a:p>
            <a:pPr marL="100965">
              <a:lnSpc>
                <a:spcPct val="100000"/>
              </a:lnSpc>
              <a:spcBef>
                <a:spcPts val="655"/>
              </a:spcBef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(산업공정)</a:t>
            </a:r>
            <a:r>
              <a:rPr sz="1200" b="1" spc="19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탄소중립산업핵심기술개발(산업부)</a:t>
            </a:r>
            <a:r>
              <a:rPr sz="1200" spc="1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1,287억원</a:t>
            </a:r>
            <a:endParaRPr sz="1200">
              <a:latin typeface="BM HANNA 11yrs old"/>
              <a:cs typeface="BM HANNA 11yrs old"/>
            </a:endParaRPr>
          </a:p>
          <a:p>
            <a:pPr marL="100965">
              <a:lnSpc>
                <a:spcPct val="100000"/>
              </a:lnSpc>
              <a:spcBef>
                <a:spcPts val="300"/>
              </a:spcBef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(효율향상)</a:t>
            </a:r>
            <a:r>
              <a:rPr sz="1200" b="1" spc="2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에너지수요관리핵심기술개발(효율향상,수요관리)(산업부)</a:t>
            </a:r>
            <a:r>
              <a:rPr sz="1200" spc="114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70" dirty="0">
                <a:solidFill>
                  <a:srgbClr val="252525"/>
                </a:solidFill>
                <a:latin typeface="BM HANNA 11yrs old"/>
                <a:cs typeface="BM HANNA 11yrs old"/>
              </a:rPr>
              <a:t>1,831억원</a:t>
            </a:r>
            <a:endParaRPr sz="1200">
              <a:latin typeface="BM HANNA 11yrs old"/>
              <a:cs typeface="BM HANNA 11yrs old"/>
            </a:endParaRPr>
          </a:p>
          <a:p>
            <a:pPr marL="100965">
              <a:lnSpc>
                <a:spcPct val="100000"/>
              </a:lnSpc>
              <a:spcBef>
                <a:spcPts val="300"/>
              </a:spcBef>
            </a:pPr>
            <a:r>
              <a:rPr sz="12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(CCUS)</a:t>
            </a:r>
            <a:r>
              <a:rPr sz="1200" b="1" spc="5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차세대CCU기술고도화(과기부)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-9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43억원(신규)</a:t>
            </a:r>
            <a:endParaRPr sz="1200">
              <a:latin typeface="BM HANNA 11yrs old"/>
              <a:cs typeface="BM HANNA 11yrs old"/>
            </a:endParaRPr>
          </a:p>
          <a:p>
            <a:pPr marL="269240" algn="ctr">
              <a:lnSpc>
                <a:spcPct val="100000"/>
              </a:lnSpc>
              <a:spcBef>
                <a:spcPts val="15"/>
              </a:spcBef>
            </a:pP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대규모</a:t>
            </a:r>
            <a:r>
              <a:rPr sz="1200" spc="90" dirty="0">
                <a:solidFill>
                  <a:srgbClr val="252525"/>
                </a:solidFill>
                <a:latin typeface="Noto Sans CJK HK"/>
                <a:cs typeface="Noto Sans CJK HK"/>
              </a:rPr>
              <a:t>〮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차세대CCUS국제공동연구프로젝트(산업부</a:t>
            </a:r>
            <a:r>
              <a:rPr sz="12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) :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25억원(신규)</a:t>
            </a:r>
            <a:endParaRPr sz="1200">
              <a:latin typeface="BM HANNA 11yrs old"/>
              <a:cs typeface="BM HANNA 11yrs old"/>
            </a:endParaRPr>
          </a:p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(모빌리티)</a:t>
            </a:r>
            <a:r>
              <a:rPr sz="1200" b="1" spc="25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전기자동차안전성평가및통합안전기술개발(국토부)</a:t>
            </a:r>
            <a:r>
              <a:rPr sz="1200" spc="1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97억원</a:t>
            </a:r>
            <a:endParaRPr sz="1200">
              <a:latin typeface="BM HANNA 11yrs old"/>
              <a:cs typeface="BM HANNA 11yrs old"/>
            </a:endParaRPr>
          </a:p>
        </p:txBody>
      </p:sp>
      <p:pic>
        <p:nvPicPr>
          <p:cNvPr id="75" name="object 7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6072" y="5593626"/>
            <a:ext cx="105041" cy="9825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76072" y="5802414"/>
            <a:ext cx="105041" cy="9824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76072" y="6011214"/>
            <a:ext cx="105041" cy="9669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6072" y="6431826"/>
            <a:ext cx="105041" cy="9825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323076" y="2833116"/>
            <a:ext cx="155448" cy="149351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6535928" y="2756154"/>
            <a:ext cx="5241290" cy="1034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292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(범죄예방)</a:t>
            </a:r>
            <a:r>
              <a:rPr sz="1600" b="1" spc="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마약범죄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증가,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딥페이크,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보이스피싱,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N번방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등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신종범죄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대응</a:t>
            </a:r>
            <a:endParaRPr sz="1600">
              <a:latin typeface="Noto Sans CJK JP"/>
              <a:cs typeface="Noto Sans CJK JP"/>
            </a:endParaRPr>
          </a:p>
          <a:p>
            <a:pPr marL="100965">
              <a:lnSpc>
                <a:spcPct val="100000"/>
              </a:lnSpc>
              <a:spcBef>
                <a:spcPts val="730"/>
              </a:spcBef>
            </a:pPr>
            <a:r>
              <a:rPr sz="12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(마약)</a:t>
            </a:r>
            <a:r>
              <a:rPr sz="1200" b="1" spc="17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마약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탐지·검사·유통단속,</a:t>
            </a:r>
            <a:r>
              <a:rPr sz="1200" spc="1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중독예방치료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등(경찰/관세/대검</a:t>
            </a:r>
            <a:r>
              <a:rPr sz="12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BM HANNA 11yrs old"/>
                <a:cs typeface="BM HANNA 11yrs old"/>
              </a:rPr>
              <a:t>등)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158억원</a:t>
            </a:r>
            <a:endParaRPr sz="1200">
              <a:latin typeface="BM HANNA 11yrs old"/>
              <a:cs typeface="BM HANNA 11yrs old"/>
            </a:endParaRPr>
          </a:p>
          <a:p>
            <a:pPr marL="100965">
              <a:lnSpc>
                <a:spcPct val="100000"/>
              </a:lnSpc>
              <a:spcBef>
                <a:spcPts val="495"/>
              </a:spcBef>
            </a:pPr>
            <a:r>
              <a:rPr sz="12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(사이버범죄)</a:t>
            </a:r>
            <a:r>
              <a:rPr sz="1200" b="1" spc="1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딥페이크판별(경찰청),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보이스피싱</a:t>
            </a:r>
            <a:r>
              <a:rPr sz="120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조기탐지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 등(과기부)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107억원(신규)</a:t>
            </a:r>
            <a:endParaRPr sz="1200">
              <a:latin typeface="BM HANNA 11yrs old"/>
              <a:cs typeface="BM HANNA 11yrs old"/>
            </a:endParaRPr>
          </a:p>
        </p:txBody>
      </p:sp>
      <p:pic>
        <p:nvPicPr>
          <p:cNvPr id="81" name="object 8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480047" y="3412744"/>
            <a:ext cx="106552" cy="9829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480047" y="3650488"/>
            <a:ext cx="106552" cy="9829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323076" y="4155947"/>
            <a:ext cx="155448" cy="149351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6535928" y="4078351"/>
            <a:ext cx="5314315" cy="152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755" marR="305435" indent="-5969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(재난재해)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20" dirty="0">
                <a:solidFill>
                  <a:srgbClr val="252525"/>
                </a:solidFill>
                <a:latin typeface="Noto Sans CJK JP"/>
                <a:cs typeface="Noto Sans CJK JP"/>
              </a:rPr>
              <a:t>빈번·대형화되는</a:t>
            </a:r>
            <a:r>
              <a:rPr sz="1600" b="1" spc="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각종재난</a:t>
            </a:r>
            <a:r>
              <a:rPr sz="16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대응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기술확보,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안전체계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구축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지원</a:t>
            </a:r>
            <a:endParaRPr sz="1600">
              <a:latin typeface="Noto Sans CJK JP"/>
              <a:cs typeface="Noto Sans CJK JP"/>
            </a:endParaRPr>
          </a:p>
          <a:p>
            <a:pPr marL="100965" marR="5080">
              <a:lnSpc>
                <a:spcPct val="134800"/>
              </a:lnSpc>
              <a:spcBef>
                <a:spcPts val="229"/>
              </a:spcBef>
            </a:pPr>
            <a:r>
              <a:rPr sz="12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(지진)</a:t>
            </a:r>
            <a:r>
              <a:rPr sz="1200" b="1" spc="254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한반도단층조사(행안/기상/해수부),</a:t>
            </a:r>
            <a:r>
              <a:rPr sz="1200" spc="19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지진피해저감기술(행안부,</a:t>
            </a:r>
            <a:r>
              <a:rPr sz="1200" spc="19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신규)</a:t>
            </a:r>
            <a:r>
              <a:rPr sz="1200" spc="1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9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382억원 </a:t>
            </a: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(산사태)</a:t>
            </a:r>
            <a:r>
              <a:rPr sz="1200" b="1" spc="1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급경사지위험성분석(행안부),</a:t>
            </a:r>
            <a:r>
              <a:rPr sz="12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산사태현장대응(산림청)</a:t>
            </a:r>
            <a:r>
              <a:rPr sz="1200" spc="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59억원(신규)</a:t>
            </a:r>
            <a:r>
              <a:rPr sz="1200" spc="5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(물재난)</a:t>
            </a:r>
            <a:r>
              <a:rPr sz="1200" b="1" spc="2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가뭄·홍수·호우</a:t>
            </a:r>
            <a:r>
              <a:rPr sz="12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대비</a:t>
            </a:r>
            <a:r>
              <a:rPr sz="1200" spc="8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예·경보,</a:t>
            </a:r>
            <a:r>
              <a:rPr sz="1200" spc="1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대응,</a:t>
            </a:r>
            <a:r>
              <a:rPr sz="1200" spc="10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모니터링(환경/기상/환경부)</a:t>
            </a:r>
            <a:r>
              <a:rPr sz="1200" spc="1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7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648억원 </a:t>
            </a:r>
            <a:r>
              <a:rPr sz="12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(산업안전)</a:t>
            </a:r>
            <a:r>
              <a:rPr sz="1200" b="1" spc="20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건설현장</a:t>
            </a:r>
            <a:r>
              <a:rPr sz="12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안전로봇(국토부),</a:t>
            </a:r>
            <a:r>
              <a:rPr sz="1200" spc="9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dirty="0">
                <a:solidFill>
                  <a:srgbClr val="252525"/>
                </a:solidFill>
                <a:latin typeface="BM HANNA 11yrs old"/>
                <a:cs typeface="BM HANNA 11yrs old"/>
              </a:rPr>
              <a:t>제조안전기술개발(중기/산업부)</a:t>
            </a:r>
            <a:r>
              <a:rPr sz="1200" spc="1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200" spc="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67억원(신규)</a:t>
            </a:r>
            <a:endParaRPr sz="1200">
              <a:latin typeface="BM HANNA 11yrs old"/>
              <a:cs typeface="BM HANNA 11yrs old"/>
            </a:endParaRPr>
          </a:p>
        </p:txBody>
      </p:sp>
      <p:pic>
        <p:nvPicPr>
          <p:cNvPr id="85" name="object 8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480047" y="4734052"/>
            <a:ext cx="106552" cy="9829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480047" y="4970271"/>
            <a:ext cx="106552" cy="9829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480047" y="5214111"/>
            <a:ext cx="106552" cy="9829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480047" y="5465571"/>
            <a:ext cx="106552" cy="98297"/>
          </a:xfrm>
          <a:prstGeom prst="rect">
            <a:avLst/>
          </a:prstGeom>
        </p:spPr>
      </p:pic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40" dirty="0"/>
              <a:t>11</a:t>
            </a:fld>
            <a:endParaRPr spc="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62271"/>
            <a:ext cx="12192000" cy="2391410"/>
            <a:chOff x="0" y="4462271"/>
            <a:chExt cx="12192000" cy="2391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30567"/>
              <a:ext cx="12191999" cy="1022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4028" y="4462271"/>
              <a:ext cx="4259580" cy="18044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-1523" y="0"/>
            <a:ext cx="12195175" cy="2630170"/>
            <a:chOff x="-1523" y="0"/>
            <a:chExt cx="12195175" cy="26301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9639"/>
              <a:ext cx="12192000" cy="8488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29867"/>
              <a:ext cx="12192000" cy="5486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231" y="338454"/>
              <a:ext cx="1400962" cy="3710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076" y="216408"/>
              <a:ext cx="649579" cy="4584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1049" y="527634"/>
              <a:ext cx="147827" cy="292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5811" y="416051"/>
              <a:ext cx="521842" cy="2777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595627"/>
              <a:ext cx="12191999" cy="10256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-1523" y="1595627"/>
              <a:ext cx="12195175" cy="1026160"/>
            </a:xfrm>
            <a:custGeom>
              <a:avLst/>
              <a:gdLst/>
              <a:ahLst/>
              <a:cxnLst/>
              <a:rect l="l" t="t" r="r" b="b"/>
              <a:pathLst>
                <a:path w="12195175" h="1026160">
                  <a:moveTo>
                    <a:pt x="12195048" y="0"/>
                  </a:moveTo>
                  <a:lnTo>
                    <a:pt x="0" y="0"/>
                  </a:lnTo>
                  <a:lnTo>
                    <a:pt x="0" y="1025651"/>
                  </a:lnTo>
                  <a:lnTo>
                    <a:pt x="12195048" y="1025651"/>
                  </a:lnTo>
                  <a:lnTo>
                    <a:pt x="1219504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0808" y="1990344"/>
              <a:ext cx="924306" cy="6393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9116" y="2095500"/>
              <a:ext cx="804672" cy="3200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54979" y="1990344"/>
              <a:ext cx="1728977" cy="6393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3287" y="2095500"/>
              <a:ext cx="1609343" cy="3200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187" y="1342644"/>
              <a:ext cx="11465052" cy="472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61187" y="1342644"/>
              <a:ext cx="11465560" cy="472440"/>
            </a:xfrm>
            <a:custGeom>
              <a:avLst/>
              <a:gdLst/>
              <a:ahLst/>
              <a:cxnLst/>
              <a:rect l="l" t="t" r="r" b="b"/>
              <a:pathLst>
                <a:path w="11465560" h="472439">
                  <a:moveTo>
                    <a:pt x="0" y="236219"/>
                  </a:moveTo>
                  <a:lnTo>
                    <a:pt x="4799" y="188622"/>
                  </a:lnTo>
                  <a:lnTo>
                    <a:pt x="18564" y="144285"/>
                  </a:lnTo>
                  <a:lnTo>
                    <a:pt x="40344" y="104161"/>
                  </a:lnTo>
                  <a:lnTo>
                    <a:pt x="69189" y="69199"/>
                  </a:lnTo>
                  <a:lnTo>
                    <a:pt x="104149" y="40351"/>
                  </a:lnTo>
                  <a:lnTo>
                    <a:pt x="144275" y="18567"/>
                  </a:lnTo>
                  <a:lnTo>
                    <a:pt x="188615" y="4800"/>
                  </a:lnTo>
                  <a:lnTo>
                    <a:pt x="236219" y="0"/>
                  </a:lnTo>
                  <a:lnTo>
                    <a:pt x="11228832" y="0"/>
                  </a:lnTo>
                  <a:lnTo>
                    <a:pt x="11276429" y="4800"/>
                  </a:lnTo>
                  <a:lnTo>
                    <a:pt x="11320766" y="18567"/>
                  </a:lnTo>
                  <a:lnTo>
                    <a:pt x="11360890" y="40351"/>
                  </a:lnTo>
                  <a:lnTo>
                    <a:pt x="11395852" y="69199"/>
                  </a:lnTo>
                  <a:lnTo>
                    <a:pt x="11424700" y="104161"/>
                  </a:lnTo>
                  <a:lnTo>
                    <a:pt x="11446484" y="144285"/>
                  </a:lnTo>
                  <a:lnTo>
                    <a:pt x="11460251" y="188622"/>
                  </a:lnTo>
                  <a:lnTo>
                    <a:pt x="11465052" y="236219"/>
                  </a:lnTo>
                  <a:lnTo>
                    <a:pt x="11460251" y="283817"/>
                  </a:lnTo>
                  <a:lnTo>
                    <a:pt x="11446484" y="328154"/>
                  </a:lnTo>
                  <a:lnTo>
                    <a:pt x="11424700" y="368278"/>
                  </a:lnTo>
                  <a:lnTo>
                    <a:pt x="11395852" y="403240"/>
                  </a:lnTo>
                  <a:lnTo>
                    <a:pt x="11360890" y="432088"/>
                  </a:lnTo>
                  <a:lnTo>
                    <a:pt x="11320766" y="453872"/>
                  </a:lnTo>
                  <a:lnTo>
                    <a:pt x="11276429" y="467639"/>
                  </a:lnTo>
                  <a:lnTo>
                    <a:pt x="11228832" y="472439"/>
                  </a:lnTo>
                  <a:lnTo>
                    <a:pt x="236219" y="472439"/>
                  </a:lnTo>
                  <a:lnTo>
                    <a:pt x="188615" y="467639"/>
                  </a:lnTo>
                  <a:lnTo>
                    <a:pt x="144275" y="453872"/>
                  </a:lnTo>
                  <a:lnTo>
                    <a:pt x="104149" y="432088"/>
                  </a:lnTo>
                  <a:lnTo>
                    <a:pt x="69189" y="403240"/>
                  </a:lnTo>
                  <a:lnTo>
                    <a:pt x="40344" y="368278"/>
                  </a:lnTo>
                  <a:lnTo>
                    <a:pt x="18564" y="328154"/>
                  </a:lnTo>
                  <a:lnTo>
                    <a:pt x="4799" y="283817"/>
                  </a:lnTo>
                  <a:lnTo>
                    <a:pt x="0" y="236219"/>
                  </a:lnTo>
                  <a:close/>
                </a:path>
              </a:pathLst>
            </a:custGeom>
            <a:ln w="12700">
              <a:solidFill>
                <a:srgbClr val="EFF4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1811" y="1421257"/>
              <a:ext cx="877824" cy="3505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50179" y="1503552"/>
              <a:ext cx="510539" cy="2331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58611" y="1503552"/>
              <a:ext cx="390143" cy="2331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11596" y="1503552"/>
              <a:ext cx="451103" cy="2331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9923" y="1503552"/>
              <a:ext cx="585673" cy="2331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40321" y="1503552"/>
              <a:ext cx="1049070" cy="2331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51776" y="1493519"/>
              <a:ext cx="134112" cy="19354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5007" y="1402080"/>
              <a:ext cx="645160" cy="356870"/>
            </a:xfrm>
            <a:custGeom>
              <a:avLst/>
              <a:gdLst/>
              <a:ahLst/>
              <a:cxnLst/>
              <a:rect l="l" t="t" r="r" b="b"/>
              <a:pathLst>
                <a:path w="645160" h="356869">
                  <a:moveTo>
                    <a:pt x="466344" y="0"/>
                  </a:moveTo>
                  <a:lnTo>
                    <a:pt x="178308" y="0"/>
                  </a:lnTo>
                  <a:lnTo>
                    <a:pt x="130907" y="6372"/>
                  </a:lnTo>
                  <a:lnTo>
                    <a:pt x="88312" y="24355"/>
                  </a:lnTo>
                  <a:lnTo>
                    <a:pt x="52225" y="52244"/>
                  </a:lnTo>
                  <a:lnTo>
                    <a:pt x="24344" y="88335"/>
                  </a:lnTo>
                  <a:lnTo>
                    <a:pt x="6369" y="130924"/>
                  </a:lnTo>
                  <a:lnTo>
                    <a:pt x="0" y="178308"/>
                  </a:lnTo>
                  <a:lnTo>
                    <a:pt x="6369" y="225691"/>
                  </a:lnTo>
                  <a:lnTo>
                    <a:pt x="24344" y="268280"/>
                  </a:lnTo>
                  <a:lnTo>
                    <a:pt x="52225" y="304371"/>
                  </a:lnTo>
                  <a:lnTo>
                    <a:pt x="88312" y="332260"/>
                  </a:lnTo>
                  <a:lnTo>
                    <a:pt x="130907" y="350243"/>
                  </a:lnTo>
                  <a:lnTo>
                    <a:pt x="178308" y="356616"/>
                  </a:lnTo>
                  <a:lnTo>
                    <a:pt x="466344" y="356616"/>
                  </a:lnTo>
                  <a:lnTo>
                    <a:pt x="513744" y="350243"/>
                  </a:lnTo>
                  <a:lnTo>
                    <a:pt x="556339" y="332260"/>
                  </a:lnTo>
                  <a:lnTo>
                    <a:pt x="592426" y="304371"/>
                  </a:lnTo>
                  <a:lnTo>
                    <a:pt x="620307" y="268280"/>
                  </a:lnTo>
                  <a:lnTo>
                    <a:pt x="638282" y="225691"/>
                  </a:lnTo>
                  <a:lnTo>
                    <a:pt x="644652" y="178308"/>
                  </a:lnTo>
                  <a:lnTo>
                    <a:pt x="638282" y="130924"/>
                  </a:lnTo>
                  <a:lnTo>
                    <a:pt x="620307" y="88335"/>
                  </a:lnTo>
                  <a:lnTo>
                    <a:pt x="592426" y="52244"/>
                  </a:lnTo>
                  <a:lnTo>
                    <a:pt x="556339" y="24355"/>
                  </a:lnTo>
                  <a:lnTo>
                    <a:pt x="513744" y="6372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1195" y="1484630"/>
              <a:ext cx="280416" cy="2331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1403" y="1484630"/>
              <a:ext cx="192023" cy="2331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7415" y="1484630"/>
              <a:ext cx="274320" cy="233172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30732" y="2943860"/>
            <a:ext cx="10824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0" dirty="0">
                <a:solidFill>
                  <a:srgbClr val="252525"/>
                </a:solidFill>
              </a:rPr>
              <a:t>국가안보의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114" dirty="0">
                <a:solidFill>
                  <a:srgbClr val="252525"/>
                </a:solidFill>
              </a:rPr>
              <a:t>근간이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100" dirty="0">
                <a:solidFill>
                  <a:srgbClr val="252525"/>
                </a:solidFill>
              </a:rPr>
              <a:t>되는</a:t>
            </a:r>
            <a:r>
              <a:rPr sz="1600" spc="10" dirty="0">
                <a:solidFill>
                  <a:srgbClr val="252525"/>
                </a:solidFill>
              </a:rPr>
              <a:t> </a:t>
            </a:r>
            <a:r>
              <a:rPr sz="1600" spc="-120" dirty="0">
                <a:solidFill>
                  <a:srgbClr val="252525"/>
                </a:solidFill>
              </a:rPr>
              <a:t>미사일</a:t>
            </a:r>
            <a:r>
              <a:rPr sz="1600" spc="30" dirty="0">
                <a:solidFill>
                  <a:srgbClr val="252525"/>
                </a:solidFill>
              </a:rPr>
              <a:t> </a:t>
            </a:r>
            <a:r>
              <a:rPr sz="1600" spc="-100" dirty="0">
                <a:solidFill>
                  <a:srgbClr val="252525"/>
                </a:solidFill>
              </a:rPr>
              <a:t>방어</a:t>
            </a:r>
            <a:r>
              <a:rPr sz="1600" spc="10" dirty="0">
                <a:solidFill>
                  <a:srgbClr val="252525"/>
                </a:solidFill>
              </a:rPr>
              <a:t> </a:t>
            </a:r>
            <a:r>
              <a:rPr sz="1600" dirty="0">
                <a:solidFill>
                  <a:srgbClr val="252525"/>
                </a:solidFill>
              </a:rPr>
              <a:t>등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114" dirty="0">
                <a:solidFill>
                  <a:srgbClr val="252525"/>
                </a:solidFill>
              </a:rPr>
              <a:t>한국형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60" dirty="0">
                <a:solidFill>
                  <a:srgbClr val="252525"/>
                </a:solidFill>
              </a:rPr>
              <a:t>3축</a:t>
            </a:r>
            <a:r>
              <a:rPr sz="1600" spc="15" dirty="0">
                <a:solidFill>
                  <a:srgbClr val="252525"/>
                </a:solidFill>
              </a:rPr>
              <a:t> </a:t>
            </a:r>
            <a:r>
              <a:rPr sz="1600" spc="-100" dirty="0">
                <a:solidFill>
                  <a:srgbClr val="252525"/>
                </a:solidFill>
              </a:rPr>
              <a:t>체계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100" dirty="0">
                <a:solidFill>
                  <a:srgbClr val="252525"/>
                </a:solidFill>
              </a:rPr>
              <a:t>개발,</a:t>
            </a:r>
            <a:r>
              <a:rPr sz="1600" spc="10" dirty="0">
                <a:solidFill>
                  <a:srgbClr val="252525"/>
                </a:solidFill>
              </a:rPr>
              <a:t> </a:t>
            </a:r>
            <a:r>
              <a:rPr sz="1600" spc="-120" dirty="0">
                <a:solidFill>
                  <a:srgbClr val="252525"/>
                </a:solidFill>
              </a:rPr>
              <a:t>방위산업</a:t>
            </a:r>
            <a:r>
              <a:rPr sz="1600" spc="40" dirty="0">
                <a:solidFill>
                  <a:srgbClr val="252525"/>
                </a:solidFill>
              </a:rPr>
              <a:t> </a:t>
            </a:r>
            <a:r>
              <a:rPr sz="1600" spc="-114" dirty="0">
                <a:solidFill>
                  <a:srgbClr val="252525"/>
                </a:solidFill>
              </a:rPr>
              <a:t>도약을</a:t>
            </a:r>
            <a:r>
              <a:rPr sz="1600" spc="30" dirty="0">
                <a:solidFill>
                  <a:srgbClr val="252525"/>
                </a:solidFill>
              </a:rPr>
              <a:t> </a:t>
            </a:r>
            <a:r>
              <a:rPr sz="1600" spc="-100" dirty="0">
                <a:solidFill>
                  <a:srgbClr val="252525"/>
                </a:solidFill>
              </a:rPr>
              <a:t>위한</a:t>
            </a:r>
            <a:r>
              <a:rPr sz="1600" spc="20" dirty="0">
                <a:solidFill>
                  <a:srgbClr val="252525"/>
                </a:solidFill>
              </a:rPr>
              <a:t> </a:t>
            </a:r>
            <a:r>
              <a:rPr sz="1600" spc="-125" dirty="0">
                <a:solidFill>
                  <a:srgbClr val="252525"/>
                </a:solidFill>
              </a:rPr>
              <a:t>방산수출</a:t>
            </a:r>
            <a:r>
              <a:rPr sz="1600" spc="30" dirty="0">
                <a:solidFill>
                  <a:srgbClr val="252525"/>
                </a:solidFill>
              </a:rPr>
              <a:t> </a:t>
            </a:r>
            <a:r>
              <a:rPr sz="1600" spc="-120" dirty="0">
                <a:solidFill>
                  <a:srgbClr val="252525"/>
                </a:solidFill>
              </a:rPr>
              <a:t>경쟁력</a:t>
            </a:r>
            <a:r>
              <a:rPr sz="1600" spc="30" dirty="0">
                <a:solidFill>
                  <a:srgbClr val="252525"/>
                </a:solidFill>
              </a:rPr>
              <a:t> </a:t>
            </a:r>
            <a:r>
              <a:rPr sz="1600" spc="-95" dirty="0">
                <a:solidFill>
                  <a:srgbClr val="252525"/>
                </a:solidFill>
              </a:rPr>
              <a:t>제고,</a:t>
            </a:r>
            <a:r>
              <a:rPr sz="1600" spc="25" dirty="0">
                <a:solidFill>
                  <a:srgbClr val="252525"/>
                </a:solidFill>
              </a:rPr>
              <a:t> </a:t>
            </a:r>
            <a:r>
              <a:rPr sz="1600" spc="-245" dirty="0">
                <a:solidFill>
                  <a:srgbClr val="252525"/>
                </a:solidFill>
              </a:rPr>
              <a:t>민·군</a:t>
            </a:r>
            <a:r>
              <a:rPr sz="1600" spc="30" dirty="0">
                <a:solidFill>
                  <a:srgbClr val="252525"/>
                </a:solidFill>
              </a:rPr>
              <a:t> </a:t>
            </a:r>
            <a:r>
              <a:rPr sz="1600" spc="-125" dirty="0">
                <a:solidFill>
                  <a:srgbClr val="252525"/>
                </a:solidFill>
              </a:rPr>
              <a:t>첨단기술</a:t>
            </a:r>
            <a:r>
              <a:rPr sz="1600" spc="30" dirty="0">
                <a:solidFill>
                  <a:srgbClr val="252525"/>
                </a:solidFill>
              </a:rPr>
              <a:t> </a:t>
            </a:r>
            <a:r>
              <a:rPr sz="1600" spc="-110" dirty="0">
                <a:solidFill>
                  <a:srgbClr val="252525"/>
                </a:solidFill>
              </a:rPr>
              <a:t>협력에</a:t>
            </a:r>
            <a:r>
              <a:rPr sz="1600" spc="35" dirty="0">
                <a:solidFill>
                  <a:srgbClr val="252525"/>
                </a:solidFill>
              </a:rPr>
              <a:t> </a:t>
            </a:r>
            <a:r>
              <a:rPr sz="1600" spc="-20" dirty="0">
                <a:solidFill>
                  <a:srgbClr val="252525"/>
                </a:solidFill>
              </a:rPr>
              <a:t>중점투자</a:t>
            </a:r>
            <a:endParaRPr sz="1600"/>
          </a:p>
        </p:txBody>
      </p:sp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19100" y="3020567"/>
            <a:ext cx="155448" cy="14935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6072" y="3562096"/>
            <a:ext cx="105041" cy="967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6072" y="4427728"/>
            <a:ext cx="105041" cy="98298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15"/>
              </a:spcBef>
            </a:pPr>
            <a:r>
              <a:rPr spc="-70" dirty="0"/>
              <a:t>(국방과학역량강화)</a:t>
            </a:r>
            <a:r>
              <a:rPr spc="-10" dirty="0"/>
              <a:t> </a:t>
            </a:r>
            <a:r>
              <a:rPr dirty="0"/>
              <a:t>적</a:t>
            </a:r>
            <a:r>
              <a:rPr spc="-40" dirty="0"/>
              <a:t> </a:t>
            </a:r>
            <a:r>
              <a:rPr dirty="0"/>
              <a:t>위협</a:t>
            </a:r>
            <a:r>
              <a:rPr spc="-25" dirty="0"/>
              <a:t> </a:t>
            </a:r>
            <a:r>
              <a:rPr dirty="0"/>
              <a:t>증가</a:t>
            </a:r>
            <a:r>
              <a:rPr spc="-30" dirty="0"/>
              <a:t> </a:t>
            </a:r>
            <a:r>
              <a:rPr dirty="0"/>
              <a:t>및</a:t>
            </a:r>
            <a:r>
              <a:rPr spc="-25" dirty="0"/>
              <a:t> </a:t>
            </a:r>
            <a:r>
              <a:rPr spc="-40" dirty="0"/>
              <a:t>병력자원</a:t>
            </a:r>
            <a:r>
              <a:rPr spc="-30" dirty="0"/>
              <a:t> </a:t>
            </a:r>
            <a:r>
              <a:rPr dirty="0"/>
              <a:t>감소</a:t>
            </a:r>
            <a:r>
              <a:rPr spc="-20" dirty="0"/>
              <a:t> </a:t>
            </a:r>
            <a:r>
              <a:rPr dirty="0"/>
              <a:t>등</a:t>
            </a:r>
            <a:r>
              <a:rPr spc="-35" dirty="0"/>
              <a:t> </a:t>
            </a:r>
            <a:r>
              <a:rPr spc="-50" dirty="0"/>
              <a:t>국방난제에</a:t>
            </a:r>
            <a:r>
              <a:rPr spc="-25" dirty="0"/>
              <a:t> </a:t>
            </a:r>
            <a:r>
              <a:rPr spc="-40" dirty="0"/>
              <a:t>대응하기</a:t>
            </a:r>
            <a:r>
              <a:rPr spc="-20" dirty="0"/>
              <a:t> </a:t>
            </a:r>
            <a:r>
              <a:rPr dirty="0"/>
              <a:t>위한</a:t>
            </a:r>
            <a:r>
              <a:rPr spc="-35" dirty="0"/>
              <a:t> 첨단전력</a:t>
            </a:r>
            <a:r>
              <a:rPr spc="-25" dirty="0"/>
              <a:t> </a:t>
            </a:r>
            <a:r>
              <a:rPr spc="-30" dirty="0"/>
              <a:t>확보와</a:t>
            </a:r>
            <a:r>
              <a:rPr spc="-20" dirty="0"/>
              <a:t> </a:t>
            </a:r>
            <a:r>
              <a:rPr spc="-30" dirty="0"/>
              <a:t>전투력</a:t>
            </a:r>
            <a:r>
              <a:rPr spc="-35" dirty="0"/>
              <a:t> </a:t>
            </a:r>
            <a:r>
              <a:rPr dirty="0"/>
              <a:t>공백</a:t>
            </a:r>
            <a:r>
              <a:rPr spc="-25" dirty="0"/>
              <a:t> </a:t>
            </a:r>
            <a:r>
              <a:rPr spc="-30" dirty="0"/>
              <a:t>방지를 </a:t>
            </a:r>
            <a:r>
              <a:rPr dirty="0"/>
              <a:t>위한</a:t>
            </a:r>
            <a:r>
              <a:rPr spc="-25" dirty="0"/>
              <a:t> </a:t>
            </a:r>
            <a:r>
              <a:rPr dirty="0"/>
              <a:t>투자</a:t>
            </a:r>
            <a:r>
              <a:rPr spc="-30" dirty="0"/>
              <a:t> </a:t>
            </a:r>
            <a:r>
              <a:rPr spc="-25" dirty="0"/>
              <a:t>강화</a:t>
            </a:r>
          </a:p>
          <a:p>
            <a:pPr marL="122555" indent="-107950">
              <a:lnSpc>
                <a:spcPct val="100000"/>
              </a:lnSpc>
              <a:spcBef>
                <a:spcPts val="745"/>
              </a:spcBef>
              <a:buClr>
                <a:srgbClr val="449CD7"/>
              </a:buClr>
              <a:buFont typeface="Arial"/>
              <a:buChar char="•"/>
              <a:tabLst>
                <a:tab pos="122555" algn="l"/>
              </a:tabLst>
            </a:pPr>
            <a:r>
              <a:rPr sz="1300" b="0" dirty="0">
                <a:latin typeface="BM HANNA 11yrs old"/>
                <a:cs typeface="BM HANNA 11yrs old"/>
              </a:rPr>
              <a:t>연합지휘통제체계성능개량</a:t>
            </a:r>
            <a:r>
              <a:rPr sz="1300" b="0" spc="114" dirty="0">
                <a:latin typeface="BM HANNA 11yrs old"/>
                <a:cs typeface="BM HANNA 11yrs old"/>
              </a:rPr>
              <a:t> </a:t>
            </a:r>
            <a:r>
              <a:rPr sz="1300" b="0" spc="-10" dirty="0">
                <a:latin typeface="BM HANNA 11yrs old"/>
                <a:cs typeface="BM HANNA 11yrs old"/>
              </a:rPr>
              <a:t>103억원(신규)</a:t>
            </a:r>
            <a:endParaRPr sz="1300">
              <a:latin typeface="BM HANNA 11yrs old"/>
              <a:cs typeface="BM HANNA 11yrs old"/>
            </a:endParaRPr>
          </a:p>
          <a:p>
            <a:pPr>
              <a:lnSpc>
                <a:spcPct val="100000"/>
              </a:lnSpc>
              <a:spcBef>
                <a:spcPts val="980"/>
              </a:spcBef>
              <a:buClr>
                <a:srgbClr val="449CD7"/>
              </a:buClr>
              <a:buFont typeface="Arial"/>
              <a:buChar char="•"/>
            </a:pPr>
            <a:endParaRPr sz="1300">
              <a:latin typeface="BM HANNA 11yrs old"/>
              <a:cs typeface="BM HANNA 11yrs old"/>
            </a:endParaRPr>
          </a:p>
          <a:p>
            <a:pPr marL="27305">
              <a:lnSpc>
                <a:spcPct val="100000"/>
              </a:lnSpc>
            </a:pPr>
            <a:r>
              <a:rPr spc="-60" dirty="0"/>
              <a:t>(방산수출)</a:t>
            </a:r>
            <a:r>
              <a:rPr spc="-20" dirty="0"/>
              <a:t> </a:t>
            </a:r>
            <a:r>
              <a:rPr spc="-55" dirty="0"/>
              <a:t>천궁(중고도</a:t>
            </a:r>
            <a:r>
              <a:rPr spc="-25" dirty="0"/>
              <a:t> </a:t>
            </a:r>
            <a:r>
              <a:rPr spc="-30" dirty="0"/>
              <a:t>지대공</a:t>
            </a:r>
            <a:r>
              <a:rPr spc="-35" dirty="0"/>
              <a:t> </a:t>
            </a:r>
            <a:r>
              <a:rPr spc="-55" dirty="0"/>
              <a:t>요격미사일),</a:t>
            </a:r>
            <a:r>
              <a:rPr spc="-20" dirty="0"/>
              <a:t> </a:t>
            </a:r>
            <a:r>
              <a:rPr spc="-10" dirty="0"/>
              <a:t>K9</a:t>
            </a:r>
            <a:r>
              <a:rPr spc="-35" dirty="0"/>
              <a:t> </a:t>
            </a:r>
            <a:r>
              <a:rPr spc="-25" dirty="0"/>
              <a:t>자주포</a:t>
            </a:r>
            <a:r>
              <a:rPr spc="-35" dirty="0"/>
              <a:t> </a:t>
            </a:r>
            <a:r>
              <a:rPr dirty="0"/>
              <a:t>등</a:t>
            </a:r>
            <a:r>
              <a:rPr spc="-25" dirty="0"/>
              <a:t> </a:t>
            </a:r>
            <a:r>
              <a:rPr dirty="0"/>
              <a:t>수출</a:t>
            </a:r>
            <a:r>
              <a:rPr spc="-35" dirty="0"/>
              <a:t> </a:t>
            </a:r>
            <a:r>
              <a:rPr dirty="0"/>
              <a:t>유망</a:t>
            </a:r>
            <a:r>
              <a:rPr spc="-25" dirty="0"/>
              <a:t> </a:t>
            </a:r>
            <a:r>
              <a:rPr spc="-50" dirty="0"/>
              <a:t>무기체계의</a:t>
            </a:r>
            <a:r>
              <a:rPr spc="-30" dirty="0"/>
              <a:t> </a:t>
            </a:r>
            <a:r>
              <a:rPr spc="-25" dirty="0"/>
              <a:t>경쟁력</a:t>
            </a:r>
            <a:r>
              <a:rPr spc="-30" dirty="0"/>
              <a:t> </a:t>
            </a:r>
            <a:r>
              <a:rPr dirty="0"/>
              <a:t>강화</a:t>
            </a:r>
            <a:r>
              <a:rPr spc="-30" dirty="0"/>
              <a:t> </a:t>
            </a:r>
            <a:r>
              <a:rPr spc="-25" dirty="0"/>
              <a:t>추진</a:t>
            </a:r>
          </a:p>
          <a:p>
            <a:pPr marL="169545" indent="-154940">
              <a:lnSpc>
                <a:spcPct val="100000"/>
              </a:lnSpc>
              <a:spcBef>
                <a:spcPts val="740"/>
              </a:spcBef>
              <a:buClr>
                <a:srgbClr val="449CD7"/>
              </a:buClr>
              <a:buFont typeface="Arial"/>
              <a:buChar char="•"/>
              <a:tabLst>
                <a:tab pos="169545" algn="l"/>
              </a:tabLst>
            </a:pPr>
            <a:r>
              <a:rPr sz="1300" b="0" dirty="0">
                <a:latin typeface="BM HANNA 11yrs old"/>
                <a:cs typeface="BM HANNA 11yrs old"/>
              </a:rPr>
              <a:t>K9자주포</a:t>
            </a:r>
            <a:r>
              <a:rPr sz="1300" b="0" spc="35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성능개량</a:t>
            </a:r>
            <a:r>
              <a:rPr sz="1300" b="0" spc="40" dirty="0">
                <a:latin typeface="BM HANNA 11yrs old"/>
                <a:cs typeface="BM HANNA 11yrs old"/>
              </a:rPr>
              <a:t> </a:t>
            </a:r>
            <a:r>
              <a:rPr sz="1300" b="0" dirty="0">
                <a:latin typeface="BM HANNA 11yrs old"/>
                <a:cs typeface="BM HANNA 11yrs old"/>
              </a:rPr>
              <a:t>100억원</a:t>
            </a:r>
            <a:r>
              <a:rPr sz="1300" b="0" spc="55" dirty="0">
                <a:latin typeface="BM HANNA 11yrs old"/>
                <a:cs typeface="BM HANNA 11yrs old"/>
              </a:rPr>
              <a:t> </a:t>
            </a:r>
            <a:r>
              <a:rPr sz="1300" b="0" spc="50" dirty="0">
                <a:latin typeface="BM HANNA 11yrs old"/>
                <a:cs typeface="BM HANNA 11yrs old"/>
              </a:rPr>
              <a:t>/</a:t>
            </a:r>
            <a:r>
              <a:rPr sz="1300" b="0" spc="-5" dirty="0">
                <a:latin typeface="BM HANNA 11yrs old"/>
                <a:cs typeface="BM HANNA 11yrs old"/>
              </a:rPr>
              <a:t> </a:t>
            </a:r>
            <a:r>
              <a:rPr sz="1300" b="0" spc="45" dirty="0">
                <a:latin typeface="BM HANNA 11yrs old"/>
                <a:cs typeface="BM HANNA 11yrs old"/>
              </a:rPr>
              <a:t>중거리지대공유도무기</a:t>
            </a:r>
            <a:r>
              <a:rPr sz="1300" b="0" spc="70" dirty="0">
                <a:latin typeface="BM HANNA 11yrs old"/>
                <a:cs typeface="BM HANNA 11yrs old"/>
              </a:rPr>
              <a:t> </a:t>
            </a:r>
            <a:r>
              <a:rPr sz="1300" b="0" spc="85" dirty="0">
                <a:latin typeface="BM HANNA 11yrs old"/>
                <a:cs typeface="BM HANNA 11yrs old"/>
              </a:rPr>
              <a:t>1,136억원</a:t>
            </a:r>
            <a:endParaRPr sz="1300">
              <a:latin typeface="BM HANNA 11yrs old"/>
              <a:cs typeface="BM HANNA 11yrs old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449CD7"/>
              </a:buClr>
              <a:buFont typeface="Arial"/>
              <a:buChar char="•"/>
            </a:pPr>
            <a:endParaRPr sz="1300">
              <a:latin typeface="BM HANNA 11yrs old"/>
              <a:cs typeface="BM HANNA 11yrs old"/>
            </a:endParaRPr>
          </a:p>
          <a:p>
            <a:pPr marL="24765" marR="2831465">
              <a:lnSpc>
                <a:spcPct val="100000"/>
              </a:lnSpc>
            </a:pPr>
            <a:r>
              <a:rPr spc="-60" dirty="0"/>
              <a:t>(민군협력)</a:t>
            </a:r>
            <a:r>
              <a:rPr spc="-15" dirty="0"/>
              <a:t> </a:t>
            </a:r>
            <a:r>
              <a:rPr dirty="0"/>
              <a:t>미래</a:t>
            </a:r>
            <a:r>
              <a:rPr spc="-30" dirty="0"/>
              <a:t> </a:t>
            </a:r>
            <a:r>
              <a:rPr spc="-40" dirty="0"/>
              <a:t>전장환경</a:t>
            </a:r>
            <a:r>
              <a:rPr spc="-20" dirty="0"/>
              <a:t> </a:t>
            </a:r>
            <a:r>
              <a:rPr spc="-30" dirty="0"/>
              <a:t>변화에 </a:t>
            </a:r>
            <a:r>
              <a:rPr spc="-50" dirty="0"/>
              <a:t>효과적으로</a:t>
            </a:r>
            <a:r>
              <a:rPr spc="-20" dirty="0"/>
              <a:t> </a:t>
            </a:r>
            <a:r>
              <a:rPr spc="-40" dirty="0"/>
              <a:t>대응하기</a:t>
            </a:r>
            <a:r>
              <a:rPr spc="-20" dirty="0"/>
              <a:t> </a:t>
            </a:r>
            <a:r>
              <a:rPr dirty="0"/>
              <a:t>위해</a:t>
            </a:r>
            <a:r>
              <a:rPr spc="-30" dirty="0"/>
              <a:t> </a:t>
            </a:r>
            <a:r>
              <a:rPr dirty="0"/>
              <a:t>AI,</a:t>
            </a:r>
            <a:r>
              <a:rPr spc="-20" dirty="0"/>
              <a:t> </a:t>
            </a:r>
            <a:r>
              <a:rPr spc="-30" dirty="0"/>
              <a:t>신소재</a:t>
            </a:r>
            <a:r>
              <a:rPr spc="-25" dirty="0"/>
              <a:t> </a:t>
            </a:r>
            <a:r>
              <a:rPr dirty="0"/>
              <a:t>등</a:t>
            </a:r>
            <a:r>
              <a:rPr spc="-30" dirty="0"/>
              <a:t> </a:t>
            </a:r>
            <a:r>
              <a:rPr dirty="0"/>
              <a:t>민간</a:t>
            </a:r>
            <a:r>
              <a:rPr spc="-20" dirty="0"/>
              <a:t> </a:t>
            </a:r>
            <a:r>
              <a:rPr dirty="0"/>
              <a:t>R&amp;D</a:t>
            </a:r>
            <a:r>
              <a:rPr spc="-40" dirty="0"/>
              <a:t> </a:t>
            </a:r>
            <a:r>
              <a:rPr spc="-25" dirty="0"/>
              <a:t>성과를 </a:t>
            </a:r>
            <a:r>
              <a:rPr spc="-50" dirty="0"/>
              <a:t>국방분야에</a:t>
            </a:r>
            <a:r>
              <a:rPr spc="-30" dirty="0"/>
              <a:t> </a:t>
            </a:r>
            <a:r>
              <a:rPr spc="-40" dirty="0"/>
              <a:t>접목하는 </a:t>
            </a:r>
            <a:r>
              <a:rPr spc="-180" dirty="0"/>
              <a:t>민·군</a:t>
            </a:r>
            <a:r>
              <a:rPr spc="85" dirty="0"/>
              <a:t> </a:t>
            </a:r>
            <a:r>
              <a:rPr dirty="0"/>
              <a:t>부처</a:t>
            </a:r>
            <a:r>
              <a:rPr spc="-25" dirty="0"/>
              <a:t> </a:t>
            </a:r>
            <a:r>
              <a:rPr dirty="0"/>
              <a:t>간</a:t>
            </a:r>
            <a:r>
              <a:rPr spc="-10" dirty="0"/>
              <a:t> </a:t>
            </a:r>
            <a:r>
              <a:rPr dirty="0"/>
              <a:t>협력 </a:t>
            </a:r>
            <a:r>
              <a:rPr spc="-25" dirty="0"/>
              <a:t>확대</a:t>
            </a:r>
          </a:p>
          <a:p>
            <a:pPr marL="120650" indent="-107950">
              <a:lnSpc>
                <a:spcPct val="100000"/>
              </a:lnSpc>
              <a:spcBef>
                <a:spcPts val="630"/>
              </a:spcBef>
              <a:buClr>
                <a:srgbClr val="449CD7"/>
              </a:buClr>
              <a:buFont typeface="Arial"/>
              <a:buChar char="•"/>
              <a:tabLst>
                <a:tab pos="120650" algn="l"/>
              </a:tabLst>
            </a:pPr>
            <a:r>
              <a:rPr sz="1300" b="0" dirty="0">
                <a:latin typeface="BM HANNA 11yrs old"/>
                <a:cs typeface="BM HANNA 11yrs old"/>
              </a:rPr>
              <a:t>미래국방가교기술개발(과기/국방부)</a:t>
            </a:r>
            <a:r>
              <a:rPr sz="1300" b="0" spc="405" dirty="0">
                <a:latin typeface="BM HANNA 11yrs old"/>
                <a:cs typeface="BM HANNA 11yrs old"/>
              </a:rPr>
              <a:t> </a:t>
            </a:r>
            <a:r>
              <a:rPr sz="1300" b="0" spc="-20" dirty="0">
                <a:latin typeface="BM HANNA 11yrs old"/>
                <a:cs typeface="BM HANNA 11yrs old"/>
              </a:rPr>
              <a:t>84억원</a:t>
            </a:r>
            <a:endParaRPr sz="1300">
              <a:latin typeface="BM HANNA 11yrs old"/>
              <a:cs typeface="BM HANNA 11yrs old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4548" y="5294884"/>
            <a:ext cx="105041" cy="98297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40" dirty="0"/>
              <a:t>12</a:t>
            </a:fld>
            <a:endParaRPr spc="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144" y="4037533"/>
            <a:ext cx="6332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2025년</a:t>
            </a:r>
            <a:r>
              <a:rPr spc="-85" dirty="0"/>
              <a:t> </a:t>
            </a:r>
            <a:r>
              <a:rPr spc="-175" dirty="0"/>
              <a:t>정부연구개발</a:t>
            </a:r>
            <a:r>
              <a:rPr spc="-50" dirty="0"/>
              <a:t> </a:t>
            </a:r>
            <a:r>
              <a:rPr spc="-110" dirty="0"/>
              <a:t>이행계획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67884" y="231520"/>
            <a:ext cx="6798945" cy="6238240"/>
            <a:chOff x="5167884" y="231520"/>
            <a:chExt cx="6798945" cy="6238240"/>
          </a:xfrm>
        </p:grpSpPr>
        <p:sp>
          <p:nvSpPr>
            <p:cNvPr id="4" name="object 4"/>
            <p:cNvSpPr/>
            <p:nvPr/>
          </p:nvSpPr>
          <p:spPr>
            <a:xfrm>
              <a:off x="9377299" y="235584"/>
              <a:ext cx="332105" cy="120650"/>
            </a:xfrm>
            <a:custGeom>
              <a:avLst/>
              <a:gdLst/>
              <a:ahLst/>
              <a:cxnLst/>
              <a:rect l="l" t="t" r="r" b="b"/>
              <a:pathLst>
                <a:path w="332104" h="120650">
                  <a:moveTo>
                    <a:pt x="66277" y="16637"/>
                  </a:moveTo>
                  <a:lnTo>
                    <a:pt x="40894" y="16637"/>
                  </a:lnTo>
                  <a:lnTo>
                    <a:pt x="45084" y="18034"/>
                  </a:lnTo>
                  <a:lnTo>
                    <a:pt x="48259" y="20828"/>
                  </a:lnTo>
                  <a:lnTo>
                    <a:pt x="51307" y="23622"/>
                  </a:lnTo>
                  <a:lnTo>
                    <a:pt x="52861" y="27686"/>
                  </a:lnTo>
                  <a:lnTo>
                    <a:pt x="52958" y="38608"/>
                  </a:lnTo>
                  <a:lnTo>
                    <a:pt x="50800" y="44069"/>
                  </a:lnTo>
                  <a:lnTo>
                    <a:pt x="27586" y="75134"/>
                  </a:lnTo>
                  <a:lnTo>
                    <a:pt x="0" y="103378"/>
                  </a:lnTo>
                  <a:lnTo>
                    <a:pt x="0" y="114808"/>
                  </a:lnTo>
                  <a:lnTo>
                    <a:pt x="380" y="115950"/>
                  </a:lnTo>
                  <a:lnTo>
                    <a:pt x="889" y="116459"/>
                  </a:lnTo>
                  <a:lnTo>
                    <a:pt x="1397" y="117094"/>
                  </a:lnTo>
                  <a:lnTo>
                    <a:pt x="2540" y="117348"/>
                  </a:lnTo>
                  <a:lnTo>
                    <a:pt x="73025" y="117348"/>
                  </a:lnTo>
                  <a:lnTo>
                    <a:pt x="73025" y="102870"/>
                  </a:lnTo>
                  <a:lnTo>
                    <a:pt x="21844" y="102870"/>
                  </a:lnTo>
                  <a:lnTo>
                    <a:pt x="24892" y="99822"/>
                  </a:lnTo>
                  <a:lnTo>
                    <a:pt x="29209" y="95631"/>
                  </a:lnTo>
                  <a:lnTo>
                    <a:pt x="40131" y="85217"/>
                  </a:lnTo>
                  <a:lnTo>
                    <a:pt x="45466" y="79501"/>
                  </a:lnTo>
                  <a:lnTo>
                    <a:pt x="56133" y="66801"/>
                  </a:lnTo>
                  <a:lnTo>
                    <a:pt x="60832" y="60198"/>
                  </a:lnTo>
                  <a:lnTo>
                    <a:pt x="64770" y="53213"/>
                  </a:lnTo>
                  <a:lnTo>
                    <a:pt x="68706" y="46355"/>
                  </a:lnTo>
                  <a:lnTo>
                    <a:pt x="70611" y="39497"/>
                  </a:lnTo>
                  <a:lnTo>
                    <a:pt x="70533" y="27686"/>
                  </a:lnTo>
                  <a:lnTo>
                    <a:pt x="69723" y="23749"/>
                  </a:lnTo>
                  <a:lnTo>
                    <a:pt x="67818" y="19939"/>
                  </a:lnTo>
                  <a:lnTo>
                    <a:pt x="66277" y="16637"/>
                  </a:lnTo>
                  <a:close/>
                </a:path>
                <a:path w="332104" h="120650">
                  <a:moveTo>
                    <a:pt x="40512" y="2159"/>
                  </a:moveTo>
                  <a:lnTo>
                    <a:pt x="30860" y="2159"/>
                  </a:lnTo>
                  <a:lnTo>
                    <a:pt x="26289" y="2921"/>
                  </a:lnTo>
                  <a:lnTo>
                    <a:pt x="22098" y="4699"/>
                  </a:lnTo>
                  <a:lnTo>
                    <a:pt x="17906" y="6350"/>
                  </a:lnTo>
                  <a:lnTo>
                    <a:pt x="14224" y="8763"/>
                  </a:lnTo>
                  <a:lnTo>
                    <a:pt x="11049" y="11938"/>
                  </a:lnTo>
                  <a:lnTo>
                    <a:pt x="7874" y="14986"/>
                  </a:lnTo>
                  <a:lnTo>
                    <a:pt x="5460" y="18669"/>
                  </a:lnTo>
                  <a:lnTo>
                    <a:pt x="3436" y="23749"/>
                  </a:lnTo>
                  <a:lnTo>
                    <a:pt x="1904" y="27686"/>
                  </a:lnTo>
                  <a:lnTo>
                    <a:pt x="1016" y="32639"/>
                  </a:lnTo>
                  <a:lnTo>
                    <a:pt x="1016" y="38100"/>
                  </a:lnTo>
                  <a:lnTo>
                    <a:pt x="18669" y="38100"/>
                  </a:lnTo>
                  <a:lnTo>
                    <a:pt x="18669" y="31115"/>
                  </a:lnTo>
                  <a:lnTo>
                    <a:pt x="20193" y="25781"/>
                  </a:lnTo>
                  <a:lnTo>
                    <a:pt x="23241" y="22098"/>
                  </a:lnTo>
                  <a:lnTo>
                    <a:pt x="26416" y="18415"/>
                  </a:lnTo>
                  <a:lnTo>
                    <a:pt x="30479" y="16637"/>
                  </a:lnTo>
                  <a:lnTo>
                    <a:pt x="66277" y="16637"/>
                  </a:lnTo>
                  <a:lnTo>
                    <a:pt x="66040" y="16129"/>
                  </a:lnTo>
                  <a:lnTo>
                    <a:pt x="44957" y="2794"/>
                  </a:lnTo>
                  <a:lnTo>
                    <a:pt x="40512" y="2159"/>
                  </a:lnTo>
                  <a:close/>
                </a:path>
                <a:path w="332104" h="120650">
                  <a:moveTo>
                    <a:pt x="131318" y="0"/>
                  </a:moveTo>
                  <a:lnTo>
                    <a:pt x="115316" y="0"/>
                  </a:lnTo>
                  <a:lnTo>
                    <a:pt x="108839" y="1778"/>
                  </a:lnTo>
                  <a:lnTo>
                    <a:pt x="98932" y="9144"/>
                  </a:lnTo>
                  <a:lnTo>
                    <a:pt x="95123" y="13843"/>
                  </a:lnTo>
                  <a:lnTo>
                    <a:pt x="92455" y="19685"/>
                  </a:lnTo>
                  <a:lnTo>
                    <a:pt x="89661" y="25400"/>
                  </a:lnTo>
                  <a:lnTo>
                    <a:pt x="87756" y="31876"/>
                  </a:lnTo>
                  <a:lnTo>
                    <a:pt x="86868" y="38989"/>
                  </a:lnTo>
                  <a:lnTo>
                    <a:pt x="85842" y="46228"/>
                  </a:lnTo>
                  <a:lnTo>
                    <a:pt x="85471" y="51435"/>
                  </a:lnTo>
                  <a:lnTo>
                    <a:pt x="85471" y="69088"/>
                  </a:lnTo>
                  <a:lnTo>
                    <a:pt x="85851" y="74422"/>
                  </a:lnTo>
                  <a:lnTo>
                    <a:pt x="86868" y="81534"/>
                  </a:lnTo>
                  <a:lnTo>
                    <a:pt x="87756" y="88646"/>
                  </a:lnTo>
                  <a:lnTo>
                    <a:pt x="89661" y="95123"/>
                  </a:lnTo>
                  <a:lnTo>
                    <a:pt x="92455" y="100838"/>
                  </a:lnTo>
                  <a:lnTo>
                    <a:pt x="95123" y="106553"/>
                  </a:lnTo>
                  <a:lnTo>
                    <a:pt x="99059" y="111251"/>
                  </a:lnTo>
                  <a:lnTo>
                    <a:pt x="104012" y="114808"/>
                  </a:lnTo>
                  <a:lnTo>
                    <a:pt x="108966" y="118491"/>
                  </a:lnTo>
                  <a:lnTo>
                    <a:pt x="115443" y="120269"/>
                  </a:lnTo>
                  <a:lnTo>
                    <a:pt x="131318" y="120269"/>
                  </a:lnTo>
                  <a:lnTo>
                    <a:pt x="137795" y="118491"/>
                  </a:lnTo>
                  <a:lnTo>
                    <a:pt x="142875" y="114808"/>
                  </a:lnTo>
                  <a:lnTo>
                    <a:pt x="147954" y="111251"/>
                  </a:lnTo>
                  <a:lnTo>
                    <a:pt x="151892" y="106553"/>
                  </a:lnTo>
                  <a:lnTo>
                    <a:pt x="152326" y="105664"/>
                  </a:lnTo>
                  <a:lnTo>
                    <a:pt x="118618" y="105664"/>
                  </a:lnTo>
                  <a:lnTo>
                    <a:pt x="114807" y="104013"/>
                  </a:lnTo>
                  <a:lnTo>
                    <a:pt x="112141" y="100838"/>
                  </a:lnTo>
                  <a:lnTo>
                    <a:pt x="109474" y="97790"/>
                  </a:lnTo>
                  <a:lnTo>
                    <a:pt x="107442" y="93853"/>
                  </a:lnTo>
                  <a:lnTo>
                    <a:pt x="106172" y="89154"/>
                  </a:lnTo>
                  <a:lnTo>
                    <a:pt x="104648" y="84455"/>
                  </a:lnTo>
                  <a:lnTo>
                    <a:pt x="103885" y="79501"/>
                  </a:lnTo>
                  <a:lnTo>
                    <a:pt x="103504" y="74295"/>
                  </a:lnTo>
                  <a:lnTo>
                    <a:pt x="103250" y="69088"/>
                  </a:lnTo>
                  <a:lnTo>
                    <a:pt x="103250" y="51435"/>
                  </a:lnTo>
                  <a:lnTo>
                    <a:pt x="103514" y="46100"/>
                  </a:lnTo>
                  <a:lnTo>
                    <a:pt x="103885" y="40894"/>
                  </a:lnTo>
                  <a:lnTo>
                    <a:pt x="104648" y="35941"/>
                  </a:lnTo>
                  <a:lnTo>
                    <a:pt x="106172" y="31242"/>
                  </a:lnTo>
                  <a:lnTo>
                    <a:pt x="107442" y="26543"/>
                  </a:lnTo>
                  <a:lnTo>
                    <a:pt x="109474" y="22606"/>
                  </a:lnTo>
                  <a:lnTo>
                    <a:pt x="112141" y="19304"/>
                  </a:lnTo>
                  <a:lnTo>
                    <a:pt x="114807" y="16129"/>
                  </a:lnTo>
                  <a:lnTo>
                    <a:pt x="118618" y="14478"/>
                  </a:lnTo>
                  <a:lnTo>
                    <a:pt x="152195" y="14478"/>
                  </a:lnTo>
                  <a:lnTo>
                    <a:pt x="151892" y="13843"/>
                  </a:lnTo>
                  <a:lnTo>
                    <a:pt x="147954" y="9144"/>
                  </a:lnTo>
                  <a:lnTo>
                    <a:pt x="137795" y="1778"/>
                  </a:lnTo>
                  <a:lnTo>
                    <a:pt x="131318" y="0"/>
                  </a:lnTo>
                  <a:close/>
                </a:path>
                <a:path w="332104" h="120650">
                  <a:moveTo>
                    <a:pt x="152195" y="14478"/>
                  </a:moveTo>
                  <a:lnTo>
                    <a:pt x="128016" y="14478"/>
                  </a:lnTo>
                  <a:lnTo>
                    <a:pt x="131699" y="16129"/>
                  </a:lnTo>
                  <a:lnTo>
                    <a:pt x="134493" y="19304"/>
                  </a:lnTo>
                  <a:lnTo>
                    <a:pt x="144525" y="56134"/>
                  </a:lnTo>
                  <a:lnTo>
                    <a:pt x="144525" y="64389"/>
                  </a:lnTo>
                  <a:lnTo>
                    <a:pt x="134493" y="100838"/>
                  </a:lnTo>
                  <a:lnTo>
                    <a:pt x="131699" y="104013"/>
                  </a:lnTo>
                  <a:lnTo>
                    <a:pt x="128016" y="105664"/>
                  </a:lnTo>
                  <a:lnTo>
                    <a:pt x="152326" y="105664"/>
                  </a:lnTo>
                  <a:lnTo>
                    <a:pt x="154685" y="100838"/>
                  </a:lnTo>
                  <a:lnTo>
                    <a:pt x="157606" y="95123"/>
                  </a:lnTo>
                  <a:lnTo>
                    <a:pt x="159511" y="88646"/>
                  </a:lnTo>
                  <a:lnTo>
                    <a:pt x="160654" y="81534"/>
                  </a:lnTo>
                  <a:lnTo>
                    <a:pt x="161680" y="74295"/>
                  </a:lnTo>
                  <a:lnTo>
                    <a:pt x="162051" y="69088"/>
                  </a:lnTo>
                  <a:lnTo>
                    <a:pt x="162051" y="51435"/>
                  </a:lnTo>
                  <a:lnTo>
                    <a:pt x="154685" y="19685"/>
                  </a:lnTo>
                  <a:lnTo>
                    <a:pt x="152195" y="14478"/>
                  </a:lnTo>
                  <a:close/>
                </a:path>
                <a:path w="332104" h="120650">
                  <a:moveTo>
                    <a:pt x="236965" y="16637"/>
                  </a:moveTo>
                  <a:lnTo>
                    <a:pt x="211581" y="16637"/>
                  </a:lnTo>
                  <a:lnTo>
                    <a:pt x="215773" y="18034"/>
                  </a:lnTo>
                  <a:lnTo>
                    <a:pt x="218948" y="20828"/>
                  </a:lnTo>
                  <a:lnTo>
                    <a:pt x="221996" y="23622"/>
                  </a:lnTo>
                  <a:lnTo>
                    <a:pt x="223549" y="27686"/>
                  </a:lnTo>
                  <a:lnTo>
                    <a:pt x="223647" y="38608"/>
                  </a:lnTo>
                  <a:lnTo>
                    <a:pt x="221487" y="44069"/>
                  </a:lnTo>
                  <a:lnTo>
                    <a:pt x="198274" y="75134"/>
                  </a:lnTo>
                  <a:lnTo>
                    <a:pt x="170687" y="103378"/>
                  </a:lnTo>
                  <a:lnTo>
                    <a:pt x="170687" y="114808"/>
                  </a:lnTo>
                  <a:lnTo>
                    <a:pt x="171069" y="115950"/>
                  </a:lnTo>
                  <a:lnTo>
                    <a:pt x="171576" y="116459"/>
                  </a:lnTo>
                  <a:lnTo>
                    <a:pt x="172084" y="117094"/>
                  </a:lnTo>
                  <a:lnTo>
                    <a:pt x="173227" y="117348"/>
                  </a:lnTo>
                  <a:lnTo>
                    <a:pt x="243712" y="117348"/>
                  </a:lnTo>
                  <a:lnTo>
                    <a:pt x="243712" y="102870"/>
                  </a:lnTo>
                  <a:lnTo>
                    <a:pt x="192531" y="102870"/>
                  </a:lnTo>
                  <a:lnTo>
                    <a:pt x="195579" y="99822"/>
                  </a:lnTo>
                  <a:lnTo>
                    <a:pt x="199898" y="95631"/>
                  </a:lnTo>
                  <a:lnTo>
                    <a:pt x="210820" y="85217"/>
                  </a:lnTo>
                  <a:lnTo>
                    <a:pt x="216153" y="79501"/>
                  </a:lnTo>
                  <a:lnTo>
                    <a:pt x="226822" y="66801"/>
                  </a:lnTo>
                  <a:lnTo>
                    <a:pt x="231521" y="60198"/>
                  </a:lnTo>
                  <a:lnTo>
                    <a:pt x="235457" y="53213"/>
                  </a:lnTo>
                  <a:lnTo>
                    <a:pt x="239395" y="46355"/>
                  </a:lnTo>
                  <a:lnTo>
                    <a:pt x="241300" y="39497"/>
                  </a:lnTo>
                  <a:lnTo>
                    <a:pt x="241221" y="27686"/>
                  </a:lnTo>
                  <a:lnTo>
                    <a:pt x="240410" y="23749"/>
                  </a:lnTo>
                  <a:lnTo>
                    <a:pt x="238505" y="19939"/>
                  </a:lnTo>
                  <a:lnTo>
                    <a:pt x="236965" y="16637"/>
                  </a:lnTo>
                  <a:close/>
                </a:path>
                <a:path w="332104" h="120650">
                  <a:moveTo>
                    <a:pt x="211200" y="2159"/>
                  </a:moveTo>
                  <a:lnTo>
                    <a:pt x="201549" y="2159"/>
                  </a:lnTo>
                  <a:lnTo>
                    <a:pt x="196976" y="2921"/>
                  </a:lnTo>
                  <a:lnTo>
                    <a:pt x="192785" y="4699"/>
                  </a:lnTo>
                  <a:lnTo>
                    <a:pt x="188595" y="6350"/>
                  </a:lnTo>
                  <a:lnTo>
                    <a:pt x="184911" y="8763"/>
                  </a:lnTo>
                  <a:lnTo>
                    <a:pt x="181736" y="11938"/>
                  </a:lnTo>
                  <a:lnTo>
                    <a:pt x="178561" y="14986"/>
                  </a:lnTo>
                  <a:lnTo>
                    <a:pt x="176149" y="18669"/>
                  </a:lnTo>
                  <a:lnTo>
                    <a:pt x="174124" y="23749"/>
                  </a:lnTo>
                  <a:lnTo>
                    <a:pt x="172593" y="27686"/>
                  </a:lnTo>
                  <a:lnTo>
                    <a:pt x="171703" y="32639"/>
                  </a:lnTo>
                  <a:lnTo>
                    <a:pt x="171703" y="38100"/>
                  </a:lnTo>
                  <a:lnTo>
                    <a:pt x="189356" y="38100"/>
                  </a:lnTo>
                  <a:lnTo>
                    <a:pt x="189356" y="31115"/>
                  </a:lnTo>
                  <a:lnTo>
                    <a:pt x="190880" y="25781"/>
                  </a:lnTo>
                  <a:lnTo>
                    <a:pt x="193928" y="22098"/>
                  </a:lnTo>
                  <a:lnTo>
                    <a:pt x="197103" y="18415"/>
                  </a:lnTo>
                  <a:lnTo>
                    <a:pt x="201168" y="16637"/>
                  </a:lnTo>
                  <a:lnTo>
                    <a:pt x="236965" y="16637"/>
                  </a:lnTo>
                  <a:lnTo>
                    <a:pt x="236727" y="16129"/>
                  </a:lnTo>
                  <a:lnTo>
                    <a:pt x="215646" y="2794"/>
                  </a:lnTo>
                  <a:lnTo>
                    <a:pt x="211200" y="2159"/>
                  </a:lnTo>
                  <a:close/>
                </a:path>
                <a:path w="332104" h="120650">
                  <a:moveTo>
                    <a:pt x="274827" y="86614"/>
                  </a:moveTo>
                  <a:lnTo>
                    <a:pt x="257809" y="86614"/>
                  </a:lnTo>
                  <a:lnTo>
                    <a:pt x="258064" y="92075"/>
                  </a:lnTo>
                  <a:lnTo>
                    <a:pt x="269367" y="111506"/>
                  </a:lnTo>
                  <a:lnTo>
                    <a:pt x="272669" y="114300"/>
                  </a:lnTo>
                  <a:lnTo>
                    <a:pt x="276605" y="116332"/>
                  </a:lnTo>
                  <a:lnTo>
                    <a:pt x="280924" y="117856"/>
                  </a:lnTo>
                  <a:lnTo>
                    <a:pt x="285242" y="119253"/>
                  </a:lnTo>
                  <a:lnTo>
                    <a:pt x="289941" y="119888"/>
                  </a:lnTo>
                  <a:lnTo>
                    <a:pt x="300481" y="119888"/>
                  </a:lnTo>
                  <a:lnTo>
                    <a:pt x="324553" y="105791"/>
                  </a:lnTo>
                  <a:lnTo>
                    <a:pt x="289686" y="105791"/>
                  </a:lnTo>
                  <a:lnTo>
                    <a:pt x="285242" y="104267"/>
                  </a:lnTo>
                  <a:lnTo>
                    <a:pt x="278129" y="98171"/>
                  </a:lnTo>
                  <a:lnTo>
                    <a:pt x="275844" y="93218"/>
                  </a:lnTo>
                  <a:lnTo>
                    <a:pt x="274827" y="86614"/>
                  </a:lnTo>
                  <a:close/>
                </a:path>
                <a:path w="332104" h="120650">
                  <a:moveTo>
                    <a:pt x="325572" y="55372"/>
                  </a:moveTo>
                  <a:lnTo>
                    <a:pt x="301117" y="55372"/>
                  </a:lnTo>
                  <a:lnTo>
                    <a:pt x="305689" y="57276"/>
                  </a:lnTo>
                  <a:lnTo>
                    <a:pt x="309372" y="61341"/>
                  </a:lnTo>
                  <a:lnTo>
                    <a:pt x="312927" y="65405"/>
                  </a:lnTo>
                  <a:lnTo>
                    <a:pt x="314670" y="71628"/>
                  </a:lnTo>
                  <a:lnTo>
                    <a:pt x="314705" y="88773"/>
                  </a:lnTo>
                  <a:lnTo>
                    <a:pt x="312927" y="94996"/>
                  </a:lnTo>
                  <a:lnTo>
                    <a:pt x="309245" y="99314"/>
                  </a:lnTo>
                  <a:lnTo>
                    <a:pt x="305434" y="103632"/>
                  </a:lnTo>
                  <a:lnTo>
                    <a:pt x="300735" y="105791"/>
                  </a:lnTo>
                  <a:lnTo>
                    <a:pt x="324553" y="105791"/>
                  </a:lnTo>
                  <a:lnTo>
                    <a:pt x="325120" y="105156"/>
                  </a:lnTo>
                  <a:lnTo>
                    <a:pt x="327659" y="100965"/>
                  </a:lnTo>
                  <a:lnTo>
                    <a:pt x="329437" y="96139"/>
                  </a:lnTo>
                  <a:lnTo>
                    <a:pt x="331216" y="91440"/>
                  </a:lnTo>
                  <a:lnTo>
                    <a:pt x="332020" y="86614"/>
                  </a:lnTo>
                  <a:lnTo>
                    <a:pt x="332104" y="74041"/>
                  </a:lnTo>
                  <a:lnTo>
                    <a:pt x="331276" y="68834"/>
                  </a:lnTo>
                  <a:lnTo>
                    <a:pt x="331170" y="68325"/>
                  </a:lnTo>
                  <a:lnTo>
                    <a:pt x="329437" y="63500"/>
                  </a:lnTo>
                  <a:lnTo>
                    <a:pt x="327532" y="58674"/>
                  </a:lnTo>
                  <a:lnTo>
                    <a:pt x="325572" y="55372"/>
                  </a:lnTo>
                  <a:close/>
                </a:path>
                <a:path w="332104" h="120650">
                  <a:moveTo>
                    <a:pt x="326390" y="4699"/>
                  </a:moveTo>
                  <a:lnTo>
                    <a:pt x="264414" y="4699"/>
                  </a:lnTo>
                  <a:lnTo>
                    <a:pt x="263271" y="5080"/>
                  </a:lnTo>
                  <a:lnTo>
                    <a:pt x="262127" y="6223"/>
                  </a:lnTo>
                  <a:lnTo>
                    <a:pt x="261874" y="7366"/>
                  </a:lnTo>
                  <a:lnTo>
                    <a:pt x="261874" y="8890"/>
                  </a:lnTo>
                  <a:lnTo>
                    <a:pt x="260418" y="60833"/>
                  </a:lnTo>
                  <a:lnTo>
                    <a:pt x="262635" y="71882"/>
                  </a:lnTo>
                  <a:lnTo>
                    <a:pt x="274193" y="71882"/>
                  </a:lnTo>
                  <a:lnTo>
                    <a:pt x="274827" y="71755"/>
                  </a:lnTo>
                  <a:lnTo>
                    <a:pt x="275844" y="71247"/>
                  </a:lnTo>
                  <a:lnTo>
                    <a:pt x="276225" y="70993"/>
                  </a:lnTo>
                  <a:lnTo>
                    <a:pt x="276478" y="70612"/>
                  </a:lnTo>
                  <a:lnTo>
                    <a:pt x="276859" y="70104"/>
                  </a:lnTo>
                  <a:lnTo>
                    <a:pt x="276986" y="69723"/>
                  </a:lnTo>
                  <a:lnTo>
                    <a:pt x="277114" y="69215"/>
                  </a:lnTo>
                  <a:lnTo>
                    <a:pt x="277241" y="68834"/>
                  </a:lnTo>
                  <a:lnTo>
                    <a:pt x="277368" y="68325"/>
                  </a:lnTo>
                  <a:lnTo>
                    <a:pt x="277622" y="67818"/>
                  </a:lnTo>
                  <a:lnTo>
                    <a:pt x="278765" y="63881"/>
                  </a:lnTo>
                  <a:lnTo>
                    <a:pt x="281050" y="60833"/>
                  </a:lnTo>
                  <a:lnTo>
                    <a:pt x="284225" y="58547"/>
                  </a:lnTo>
                  <a:lnTo>
                    <a:pt x="287400" y="56388"/>
                  </a:lnTo>
                  <a:lnTo>
                    <a:pt x="291083" y="55372"/>
                  </a:lnTo>
                  <a:lnTo>
                    <a:pt x="325572" y="55372"/>
                  </a:lnTo>
                  <a:lnTo>
                    <a:pt x="325120" y="54610"/>
                  </a:lnTo>
                  <a:lnTo>
                    <a:pt x="319991" y="49275"/>
                  </a:lnTo>
                  <a:lnTo>
                    <a:pt x="276986" y="49275"/>
                  </a:lnTo>
                  <a:lnTo>
                    <a:pt x="278637" y="19050"/>
                  </a:lnTo>
                  <a:lnTo>
                    <a:pt x="326390" y="19050"/>
                  </a:lnTo>
                  <a:lnTo>
                    <a:pt x="326390" y="4699"/>
                  </a:lnTo>
                  <a:close/>
                </a:path>
                <a:path w="332104" h="120650">
                  <a:moveTo>
                    <a:pt x="302514" y="41275"/>
                  </a:moveTo>
                  <a:lnTo>
                    <a:pt x="293116" y="41275"/>
                  </a:lnTo>
                  <a:lnTo>
                    <a:pt x="288798" y="42037"/>
                  </a:lnTo>
                  <a:lnTo>
                    <a:pt x="285242" y="43561"/>
                  </a:lnTo>
                  <a:lnTo>
                    <a:pt x="281558" y="45085"/>
                  </a:lnTo>
                  <a:lnTo>
                    <a:pt x="278765" y="46990"/>
                  </a:lnTo>
                  <a:lnTo>
                    <a:pt x="276986" y="49275"/>
                  </a:lnTo>
                  <a:lnTo>
                    <a:pt x="319991" y="49275"/>
                  </a:lnTo>
                  <a:lnTo>
                    <a:pt x="318770" y="48006"/>
                  </a:lnTo>
                  <a:lnTo>
                    <a:pt x="315086" y="45466"/>
                  </a:lnTo>
                  <a:lnTo>
                    <a:pt x="306958" y="42164"/>
                  </a:lnTo>
                  <a:lnTo>
                    <a:pt x="302514" y="41275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5533" y="232028"/>
              <a:ext cx="108585" cy="133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5967" y="231901"/>
              <a:ext cx="1092580" cy="139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1921" y="231520"/>
              <a:ext cx="913637" cy="1395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07270" y="491236"/>
              <a:ext cx="292100" cy="104775"/>
            </a:xfrm>
            <a:custGeom>
              <a:avLst/>
              <a:gdLst/>
              <a:ahLst/>
              <a:cxnLst/>
              <a:rect l="l" t="t" r="r" b="b"/>
              <a:pathLst>
                <a:path w="292100" h="104775">
                  <a:moveTo>
                    <a:pt x="53638" y="10922"/>
                  </a:moveTo>
                  <a:lnTo>
                    <a:pt x="34798" y="10922"/>
                  </a:lnTo>
                  <a:lnTo>
                    <a:pt x="39115" y="12446"/>
                  </a:lnTo>
                  <a:lnTo>
                    <a:pt x="45974" y="18287"/>
                  </a:lnTo>
                  <a:lnTo>
                    <a:pt x="47625" y="22605"/>
                  </a:lnTo>
                  <a:lnTo>
                    <a:pt x="47625" y="30606"/>
                  </a:lnTo>
                  <a:lnTo>
                    <a:pt x="35813" y="52704"/>
                  </a:lnTo>
                  <a:lnTo>
                    <a:pt x="33527" y="55879"/>
                  </a:lnTo>
                  <a:lnTo>
                    <a:pt x="31114" y="58927"/>
                  </a:lnTo>
                  <a:lnTo>
                    <a:pt x="28448" y="61975"/>
                  </a:lnTo>
                  <a:lnTo>
                    <a:pt x="25907" y="65024"/>
                  </a:lnTo>
                  <a:lnTo>
                    <a:pt x="20574" y="71119"/>
                  </a:lnTo>
                  <a:lnTo>
                    <a:pt x="17906" y="74040"/>
                  </a:lnTo>
                  <a:lnTo>
                    <a:pt x="12826" y="79375"/>
                  </a:lnTo>
                  <a:lnTo>
                    <a:pt x="10159" y="81914"/>
                  </a:lnTo>
                  <a:lnTo>
                    <a:pt x="3428" y="88646"/>
                  </a:lnTo>
                  <a:lnTo>
                    <a:pt x="0" y="91821"/>
                  </a:lnTo>
                  <a:lnTo>
                    <a:pt x="126" y="101218"/>
                  </a:lnTo>
                  <a:lnTo>
                    <a:pt x="634" y="101726"/>
                  </a:lnTo>
                  <a:lnTo>
                    <a:pt x="1143" y="101853"/>
                  </a:lnTo>
                  <a:lnTo>
                    <a:pt x="60832" y="101853"/>
                  </a:lnTo>
                  <a:lnTo>
                    <a:pt x="60832" y="92710"/>
                  </a:lnTo>
                  <a:lnTo>
                    <a:pt x="12191" y="92710"/>
                  </a:lnTo>
                  <a:lnTo>
                    <a:pt x="20065" y="84836"/>
                  </a:lnTo>
                  <a:lnTo>
                    <a:pt x="25400" y="79755"/>
                  </a:lnTo>
                  <a:lnTo>
                    <a:pt x="30606" y="74675"/>
                  </a:lnTo>
                  <a:lnTo>
                    <a:pt x="35686" y="69214"/>
                  </a:lnTo>
                  <a:lnTo>
                    <a:pt x="40639" y="63373"/>
                  </a:lnTo>
                  <a:lnTo>
                    <a:pt x="45593" y="57658"/>
                  </a:lnTo>
                  <a:lnTo>
                    <a:pt x="49783" y="51562"/>
                  </a:lnTo>
                  <a:lnTo>
                    <a:pt x="53339" y="45465"/>
                  </a:lnTo>
                  <a:lnTo>
                    <a:pt x="56896" y="39242"/>
                  </a:lnTo>
                  <a:lnTo>
                    <a:pt x="58674" y="33274"/>
                  </a:lnTo>
                  <a:lnTo>
                    <a:pt x="58674" y="19176"/>
                  </a:lnTo>
                  <a:lnTo>
                    <a:pt x="55879" y="12700"/>
                  </a:lnTo>
                  <a:lnTo>
                    <a:pt x="53638" y="10922"/>
                  </a:lnTo>
                  <a:close/>
                </a:path>
                <a:path w="292100" h="104775">
                  <a:moveTo>
                    <a:pt x="37846" y="1777"/>
                  </a:moveTo>
                  <a:lnTo>
                    <a:pt x="25526" y="1777"/>
                  </a:lnTo>
                  <a:lnTo>
                    <a:pt x="21716" y="2412"/>
                  </a:lnTo>
                  <a:lnTo>
                    <a:pt x="888" y="26035"/>
                  </a:lnTo>
                  <a:lnTo>
                    <a:pt x="888" y="30352"/>
                  </a:lnTo>
                  <a:lnTo>
                    <a:pt x="11810" y="30352"/>
                  </a:lnTo>
                  <a:lnTo>
                    <a:pt x="11810" y="24511"/>
                  </a:lnTo>
                  <a:lnTo>
                    <a:pt x="13461" y="19938"/>
                  </a:lnTo>
                  <a:lnTo>
                    <a:pt x="16763" y="16383"/>
                  </a:lnTo>
                  <a:lnTo>
                    <a:pt x="19938" y="12826"/>
                  </a:lnTo>
                  <a:lnTo>
                    <a:pt x="24256" y="10922"/>
                  </a:lnTo>
                  <a:lnTo>
                    <a:pt x="53638" y="10922"/>
                  </a:lnTo>
                  <a:lnTo>
                    <a:pt x="44830" y="3937"/>
                  </a:lnTo>
                  <a:lnTo>
                    <a:pt x="37846" y="1777"/>
                  </a:lnTo>
                  <a:close/>
                </a:path>
                <a:path w="292100" h="104775">
                  <a:moveTo>
                    <a:pt x="114426" y="0"/>
                  </a:moveTo>
                  <a:lnTo>
                    <a:pt x="101091" y="0"/>
                  </a:lnTo>
                  <a:lnTo>
                    <a:pt x="95757" y="1524"/>
                  </a:lnTo>
                  <a:lnTo>
                    <a:pt x="91566" y="4699"/>
                  </a:lnTo>
                  <a:lnTo>
                    <a:pt x="87375" y="7747"/>
                  </a:lnTo>
                  <a:lnTo>
                    <a:pt x="84200" y="11811"/>
                  </a:lnTo>
                  <a:lnTo>
                    <a:pt x="81918" y="17017"/>
                  </a:lnTo>
                  <a:lnTo>
                    <a:pt x="79628" y="21716"/>
                  </a:lnTo>
                  <a:lnTo>
                    <a:pt x="78104" y="27431"/>
                  </a:lnTo>
                  <a:lnTo>
                    <a:pt x="77343" y="33654"/>
                  </a:lnTo>
                  <a:lnTo>
                    <a:pt x="76453" y="39877"/>
                  </a:lnTo>
                  <a:lnTo>
                    <a:pt x="76181" y="44323"/>
                  </a:lnTo>
                  <a:lnTo>
                    <a:pt x="76174" y="60451"/>
                  </a:lnTo>
                  <a:lnTo>
                    <a:pt x="76453" y="65024"/>
                  </a:lnTo>
                  <a:lnTo>
                    <a:pt x="77343" y="71247"/>
                  </a:lnTo>
                  <a:lnTo>
                    <a:pt x="78104" y="77342"/>
                  </a:lnTo>
                  <a:lnTo>
                    <a:pt x="79628" y="82930"/>
                  </a:lnTo>
                  <a:lnTo>
                    <a:pt x="82041" y="88011"/>
                  </a:lnTo>
                  <a:lnTo>
                    <a:pt x="84200" y="92837"/>
                  </a:lnTo>
                  <a:lnTo>
                    <a:pt x="87375" y="96900"/>
                  </a:lnTo>
                  <a:lnTo>
                    <a:pt x="95757" y="102997"/>
                  </a:lnTo>
                  <a:lnTo>
                    <a:pt x="101091" y="104521"/>
                  </a:lnTo>
                  <a:lnTo>
                    <a:pt x="114426" y="104521"/>
                  </a:lnTo>
                  <a:lnTo>
                    <a:pt x="119887" y="102997"/>
                  </a:lnTo>
                  <a:lnTo>
                    <a:pt x="124205" y="99949"/>
                  </a:lnTo>
                  <a:lnTo>
                    <a:pt x="128397" y="96900"/>
                  </a:lnTo>
                  <a:lnTo>
                    <a:pt x="129841" y="95123"/>
                  </a:lnTo>
                  <a:lnTo>
                    <a:pt x="102870" y="95123"/>
                  </a:lnTo>
                  <a:lnTo>
                    <a:pt x="99186" y="93599"/>
                  </a:lnTo>
                  <a:lnTo>
                    <a:pt x="87727" y="65024"/>
                  </a:lnTo>
                  <a:lnTo>
                    <a:pt x="87375" y="60451"/>
                  </a:lnTo>
                  <a:lnTo>
                    <a:pt x="87375" y="44323"/>
                  </a:lnTo>
                  <a:lnTo>
                    <a:pt x="87756" y="39369"/>
                  </a:lnTo>
                  <a:lnTo>
                    <a:pt x="88010" y="34416"/>
                  </a:lnTo>
                  <a:lnTo>
                    <a:pt x="102870" y="9271"/>
                  </a:lnTo>
                  <a:lnTo>
                    <a:pt x="129635" y="9271"/>
                  </a:lnTo>
                  <a:lnTo>
                    <a:pt x="128397" y="7747"/>
                  </a:lnTo>
                  <a:lnTo>
                    <a:pt x="119887" y="1524"/>
                  </a:lnTo>
                  <a:lnTo>
                    <a:pt x="114426" y="0"/>
                  </a:lnTo>
                  <a:close/>
                </a:path>
                <a:path w="292100" h="104775">
                  <a:moveTo>
                    <a:pt x="129635" y="9271"/>
                  </a:moveTo>
                  <a:lnTo>
                    <a:pt x="112522" y="9271"/>
                  </a:lnTo>
                  <a:lnTo>
                    <a:pt x="116458" y="10794"/>
                  </a:lnTo>
                  <a:lnTo>
                    <a:pt x="119252" y="13969"/>
                  </a:lnTo>
                  <a:lnTo>
                    <a:pt x="122174" y="17017"/>
                  </a:lnTo>
                  <a:lnTo>
                    <a:pt x="124332" y="20827"/>
                  </a:lnTo>
                  <a:lnTo>
                    <a:pt x="125729" y="25146"/>
                  </a:lnTo>
                  <a:lnTo>
                    <a:pt x="127253" y="29717"/>
                  </a:lnTo>
                  <a:lnTo>
                    <a:pt x="128270" y="34416"/>
                  </a:lnTo>
                  <a:lnTo>
                    <a:pt x="128703" y="39877"/>
                  </a:lnTo>
                  <a:lnTo>
                    <a:pt x="129158" y="44323"/>
                  </a:lnTo>
                  <a:lnTo>
                    <a:pt x="129158" y="60451"/>
                  </a:lnTo>
                  <a:lnTo>
                    <a:pt x="128650" y="65404"/>
                  </a:lnTo>
                  <a:lnTo>
                    <a:pt x="128270" y="70230"/>
                  </a:lnTo>
                  <a:lnTo>
                    <a:pt x="127253" y="74929"/>
                  </a:lnTo>
                  <a:lnTo>
                    <a:pt x="125729" y="79375"/>
                  </a:lnTo>
                  <a:lnTo>
                    <a:pt x="124332" y="83819"/>
                  </a:lnTo>
                  <a:lnTo>
                    <a:pt x="122174" y="87502"/>
                  </a:lnTo>
                  <a:lnTo>
                    <a:pt x="119252" y="90550"/>
                  </a:lnTo>
                  <a:lnTo>
                    <a:pt x="116458" y="93599"/>
                  </a:lnTo>
                  <a:lnTo>
                    <a:pt x="112522" y="95123"/>
                  </a:lnTo>
                  <a:lnTo>
                    <a:pt x="129841" y="95123"/>
                  </a:lnTo>
                  <a:lnTo>
                    <a:pt x="140360" y="60451"/>
                  </a:lnTo>
                  <a:lnTo>
                    <a:pt x="140353" y="44323"/>
                  </a:lnTo>
                  <a:lnTo>
                    <a:pt x="131699" y="11811"/>
                  </a:lnTo>
                  <a:lnTo>
                    <a:pt x="129635" y="9271"/>
                  </a:lnTo>
                  <a:close/>
                </a:path>
                <a:path w="292100" h="104775">
                  <a:moveTo>
                    <a:pt x="206038" y="10922"/>
                  </a:moveTo>
                  <a:lnTo>
                    <a:pt x="187198" y="10922"/>
                  </a:lnTo>
                  <a:lnTo>
                    <a:pt x="191515" y="12446"/>
                  </a:lnTo>
                  <a:lnTo>
                    <a:pt x="198374" y="18287"/>
                  </a:lnTo>
                  <a:lnTo>
                    <a:pt x="200025" y="22605"/>
                  </a:lnTo>
                  <a:lnTo>
                    <a:pt x="200025" y="30606"/>
                  </a:lnTo>
                  <a:lnTo>
                    <a:pt x="188213" y="52704"/>
                  </a:lnTo>
                  <a:lnTo>
                    <a:pt x="185927" y="55879"/>
                  </a:lnTo>
                  <a:lnTo>
                    <a:pt x="183514" y="58927"/>
                  </a:lnTo>
                  <a:lnTo>
                    <a:pt x="180848" y="61975"/>
                  </a:lnTo>
                  <a:lnTo>
                    <a:pt x="178307" y="65024"/>
                  </a:lnTo>
                  <a:lnTo>
                    <a:pt x="172974" y="71119"/>
                  </a:lnTo>
                  <a:lnTo>
                    <a:pt x="170306" y="74040"/>
                  </a:lnTo>
                  <a:lnTo>
                    <a:pt x="165226" y="79375"/>
                  </a:lnTo>
                  <a:lnTo>
                    <a:pt x="162559" y="81914"/>
                  </a:lnTo>
                  <a:lnTo>
                    <a:pt x="155828" y="88646"/>
                  </a:lnTo>
                  <a:lnTo>
                    <a:pt x="152400" y="91821"/>
                  </a:lnTo>
                  <a:lnTo>
                    <a:pt x="152526" y="101218"/>
                  </a:lnTo>
                  <a:lnTo>
                    <a:pt x="153034" y="101726"/>
                  </a:lnTo>
                  <a:lnTo>
                    <a:pt x="153543" y="101853"/>
                  </a:lnTo>
                  <a:lnTo>
                    <a:pt x="213232" y="101853"/>
                  </a:lnTo>
                  <a:lnTo>
                    <a:pt x="213232" y="92710"/>
                  </a:lnTo>
                  <a:lnTo>
                    <a:pt x="164591" y="92710"/>
                  </a:lnTo>
                  <a:lnTo>
                    <a:pt x="172465" y="84836"/>
                  </a:lnTo>
                  <a:lnTo>
                    <a:pt x="177800" y="79755"/>
                  </a:lnTo>
                  <a:lnTo>
                    <a:pt x="183006" y="74675"/>
                  </a:lnTo>
                  <a:lnTo>
                    <a:pt x="188086" y="69214"/>
                  </a:lnTo>
                  <a:lnTo>
                    <a:pt x="193039" y="63373"/>
                  </a:lnTo>
                  <a:lnTo>
                    <a:pt x="197993" y="57658"/>
                  </a:lnTo>
                  <a:lnTo>
                    <a:pt x="202183" y="51562"/>
                  </a:lnTo>
                  <a:lnTo>
                    <a:pt x="205739" y="45465"/>
                  </a:lnTo>
                  <a:lnTo>
                    <a:pt x="209296" y="39242"/>
                  </a:lnTo>
                  <a:lnTo>
                    <a:pt x="211074" y="33274"/>
                  </a:lnTo>
                  <a:lnTo>
                    <a:pt x="211074" y="19176"/>
                  </a:lnTo>
                  <a:lnTo>
                    <a:pt x="208279" y="12700"/>
                  </a:lnTo>
                  <a:lnTo>
                    <a:pt x="206038" y="10922"/>
                  </a:lnTo>
                  <a:close/>
                </a:path>
                <a:path w="292100" h="104775">
                  <a:moveTo>
                    <a:pt x="190246" y="1777"/>
                  </a:moveTo>
                  <a:lnTo>
                    <a:pt x="177926" y="1777"/>
                  </a:lnTo>
                  <a:lnTo>
                    <a:pt x="174116" y="2412"/>
                  </a:lnTo>
                  <a:lnTo>
                    <a:pt x="153288" y="26035"/>
                  </a:lnTo>
                  <a:lnTo>
                    <a:pt x="153288" y="30352"/>
                  </a:lnTo>
                  <a:lnTo>
                    <a:pt x="164210" y="30352"/>
                  </a:lnTo>
                  <a:lnTo>
                    <a:pt x="164210" y="24511"/>
                  </a:lnTo>
                  <a:lnTo>
                    <a:pt x="165861" y="19938"/>
                  </a:lnTo>
                  <a:lnTo>
                    <a:pt x="169163" y="16383"/>
                  </a:lnTo>
                  <a:lnTo>
                    <a:pt x="172338" y="12826"/>
                  </a:lnTo>
                  <a:lnTo>
                    <a:pt x="176656" y="10922"/>
                  </a:lnTo>
                  <a:lnTo>
                    <a:pt x="206038" y="10922"/>
                  </a:lnTo>
                  <a:lnTo>
                    <a:pt x="197230" y="3937"/>
                  </a:lnTo>
                  <a:lnTo>
                    <a:pt x="190246" y="1777"/>
                  </a:lnTo>
                  <a:close/>
                </a:path>
                <a:path w="292100" h="104775">
                  <a:moveTo>
                    <a:pt x="240791" y="77977"/>
                  </a:moveTo>
                  <a:lnTo>
                    <a:pt x="230250" y="77977"/>
                  </a:lnTo>
                  <a:lnTo>
                    <a:pt x="230631" y="86487"/>
                  </a:lnTo>
                  <a:lnTo>
                    <a:pt x="233806" y="92963"/>
                  </a:lnTo>
                  <a:lnTo>
                    <a:pt x="239649" y="97536"/>
                  </a:lnTo>
                  <a:lnTo>
                    <a:pt x="245490" y="101980"/>
                  </a:lnTo>
                  <a:lnTo>
                    <a:pt x="252602" y="104139"/>
                  </a:lnTo>
                  <a:lnTo>
                    <a:pt x="265683" y="104139"/>
                  </a:lnTo>
                  <a:lnTo>
                    <a:pt x="270001" y="103377"/>
                  </a:lnTo>
                  <a:lnTo>
                    <a:pt x="277622" y="100075"/>
                  </a:lnTo>
                  <a:lnTo>
                    <a:pt x="280797" y="97789"/>
                  </a:lnTo>
                  <a:lnTo>
                    <a:pt x="283120" y="95250"/>
                  </a:lnTo>
                  <a:lnTo>
                    <a:pt x="256031" y="95250"/>
                  </a:lnTo>
                  <a:lnTo>
                    <a:pt x="251459" y="93725"/>
                  </a:lnTo>
                  <a:lnTo>
                    <a:pt x="243966" y="87756"/>
                  </a:lnTo>
                  <a:lnTo>
                    <a:pt x="241680" y="83438"/>
                  </a:lnTo>
                  <a:lnTo>
                    <a:pt x="240791" y="77977"/>
                  </a:lnTo>
                  <a:close/>
                </a:path>
                <a:path w="292100" h="104775">
                  <a:moveTo>
                    <a:pt x="267715" y="37211"/>
                  </a:moveTo>
                  <a:lnTo>
                    <a:pt x="259079" y="37211"/>
                  </a:lnTo>
                  <a:lnTo>
                    <a:pt x="254761" y="38100"/>
                  </a:lnTo>
                  <a:lnTo>
                    <a:pt x="247141" y="41148"/>
                  </a:lnTo>
                  <a:lnTo>
                    <a:pt x="244221" y="43306"/>
                  </a:lnTo>
                  <a:lnTo>
                    <a:pt x="242188" y="46100"/>
                  </a:lnTo>
                  <a:lnTo>
                    <a:pt x="267207" y="46100"/>
                  </a:lnTo>
                  <a:lnTo>
                    <a:pt x="271906" y="48133"/>
                  </a:lnTo>
                  <a:lnTo>
                    <a:pt x="279400" y="56387"/>
                  </a:lnTo>
                  <a:lnTo>
                    <a:pt x="281304" y="62611"/>
                  </a:lnTo>
                  <a:lnTo>
                    <a:pt x="281304" y="78359"/>
                  </a:lnTo>
                  <a:lnTo>
                    <a:pt x="279400" y="84200"/>
                  </a:lnTo>
                  <a:lnTo>
                    <a:pt x="275589" y="88646"/>
                  </a:lnTo>
                  <a:lnTo>
                    <a:pt x="271779" y="92963"/>
                  </a:lnTo>
                  <a:lnTo>
                    <a:pt x="267080" y="95250"/>
                  </a:lnTo>
                  <a:lnTo>
                    <a:pt x="283120" y="95250"/>
                  </a:lnTo>
                  <a:lnTo>
                    <a:pt x="286257" y="91821"/>
                  </a:lnTo>
                  <a:lnTo>
                    <a:pt x="288416" y="88264"/>
                  </a:lnTo>
                  <a:lnTo>
                    <a:pt x="289813" y="84200"/>
                  </a:lnTo>
                  <a:lnTo>
                    <a:pt x="291337" y="80137"/>
                  </a:lnTo>
                  <a:lnTo>
                    <a:pt x="292100" y="75564"/>
                  </a:lnTo>
                  <a:lnTo>
                    <a:pt x="292100" y="65024"/>
                  </a:lnTo>
                  <a:lnTo>
                    <a:pt x="291337" y="60071"/>
                  </a:lnTo>
                  <a:lnTo>
                    <a:pt x="289813" y="56006"/>
                  </a:lnTo>
                  <a:lnTo>
                    <a:pt x="288289" y="51815"/>
                  </a:lnTo>
                  <a:lnTo>
                    <a:pt x="271399" y="37973"/>
                  </a:lnTo>
                  <a:lnTo>
                    <a:pt x="267715" y="37211"/>
                  </a:lnTo>
                  <a:close/>
                </a:path>
                <a:path w="292100" h="104775">
                  <a:moveTo>
                    <a:pt x="287020" y="4063"/>
                  </a:moveTo>
                  <a:lnTo>
                    <a:pt x="235076" y="4063"/>
                  </a:lnTo>
                  <a:lnTo>
                    <a:pt x="234569" y="4190"/>
                  </a:lnTo>
                  <a:lnTo>
                    <a:pt x="234187" y="4572"/>
                  </a:lnTo>
                  <a:lnTo>
                    <a:pt x="233933" y="4952"/>
                  </a:lnTo>
                  <a:lnTo>
                    <a:pt x="233679" y="5587"/>
                  </a:lnTo>
                  <a:lnTo>
                    <a:pt x="233679" y="6603"/>
                  </a:lnTo>
                  <a:lnTo>
                    <a:pt x="232397" y="54863"/>
                  </a:lnTo>
                  <a:lnTo>
                    <a:pt x="232282" y="60578"/>
                  </a:lnTo>
                  <a:lnTo>
                    <a:pt x="232536" y="60833"/>
                  </a:lnTo>
                  <a:lnTo>
                    <a:pt x="232663" y="61087"/>
                  </a:lnTo>
                  <a:lnTo>
                    <a:pt x="241300" y="61087"/>
                  </a:lnTo>
                  <a:lnTo>
                    <a:pt x="241553" y="60960"/>
                  </a:lnTo>
                  <a:lnTo>
                    <a:pt x="241934" y="60960"/>
                  </a:lnTo>
                  <a:lnTo>
                    <a:pt x="242188" y="60833"/>
                  </a:lnTo>
                  <a:lnTo>
                    <a:pt x="242315" y="60578"/>
                  </a:lnTo>
                  <a:lnTo>
                    <a:pt x="242443" y="60451"/>
                  </a:lnTo>
                  <a:lnTo>
                    <a:pt x="242824" y="59689"/>
                  </a:lnTo>
                  <a:lnTo>
                    <a:pt x="242950" y="59309"/>
                  </a:lnTo>
                  <a:lnTo>
                    <a:pt x="243077" y="58800"/>
                  </a:lnTo>
                  <a:lnTo>
                    <a:pt x="244221" y="54863"/>
                  </a:lnTo>
                  <a:lnTo>
                    <a:pt x="246379" y="51815"/>
                  </a:lnTo>
                  <a:lnTo>
                    <a:pt x="253237" y="47243"/>
                  </a:lnTo>
                  <a:lnTo>
                    <a:pt x="257175" y="46100"/>
                  </a:lnTo>
                  <a:lnTo>
                    <a:pt x="242188" y="46100"/>
                  </a:lnTo>
                  <a:lnTo>
                    <a:pt x="244094" y="13080"/>
                  </a:lnTo>
                  <a:lnTo>
                    <a:pt x="287020" y="13080"/>
                  </a:lnTo>
                  <a:lnTo>
                    <a:pt x="287020" y="4063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6769" y="487425"/>
              <a:ext cx="92075" cy="1164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8247" y="487298"/>
              <a:ext cx="1608074" cy="1210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520" y="5725667"/>
              <a:ext cx="1722120" cy="7437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7884" y="5859780"/>
              <a:ext cx="559308" cy="452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38827"/>
            <a:ext cx="12192000" cy="2519680"/>
            <a:chOff x="0" y="4338827"/>
            <a:chExt cx="12192000" cy="251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38827"/>
              <a:ext cx="12191999" cy="25191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38827"/>
              <a:ext cx="12192000" cy="251460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12192000" cy="932815"/>
            <a:chOff x="0" y="0"/>
            <a:chExt cx="12192000" cy="9328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321" y="338454"/>
              <a:ext cx="289687" cy="357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839" y="216408"/>
              <a:ext cx="1010589" cy="452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964" y="337947"/>
              <a:ext cx="2120138" cy="3710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4944" y="335534"/>
              <a:ext cx="1363090" cy="37312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62355" y="1211580"/>
            <a:ext cx="11067415" cy="894080"/>
            <a:chOff x="562355" y="1211580"/>
            <a:chExt cx="11067415" cy="89408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355" y="1222248"/>
              <a:ext cx="11067288" cy="7452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2355" y="1222248"/>
              <a:ext cx="11067415" cy="745490"/>
            </a:xfrm>
            <a:custGeom>
              <a:avLst/>
              <a:gdLst/>
              <a:ahLst/>
              <a:cxnLst/>
              <a:rect l="l" t="t" r="r" b="b"/>
              <a:pathLst>
                <a:path w="11067415" h="745489">
                  <a:moveTo>
                    <a:pt x="10994898" y="0"/>
                  </a:moveTo>
                  <a:lnTo>
                    <a:pt x="72440" y="0"/>
                  </a:lnTo>
                  <a:lnTo>
                    <a:pt x="44244" y="5685"/>
                  </a:lnTo>
                  <a:lnTo>
                    <a:pt x="21218" y="21193"/>
                  </a:lnTo>
                  <a:lnTo>
                    <a:pt x="5693" y="44201"/>
                  </a:lnTo>
                  <a:lnTo>
                    <a:pt x="0" y="72389"/>
                  </a:lnTo>
                  <a:lnTo>
                    <a:pt x="0" y="672846"/>
                  </a:lnTo>
                  <a:lnTo>
                    <a:pt x="5693" y="701034"/>
                  </a:lnTo>
                  <a:lnTo>
                    <a:pt x="21218" y="724042"/>
                  </a:lnTo>
                  <a:lnTo>
                    <a:pt x="44244" y="739550"/>
                  </a:lnTo>
                  <a:lnTo>
                    <a:pt x="72440" y="745236"/>
                  </a:lnTo>
                  <a:lnTo>
                    <a:pt x="10994898" y="745236"/>
                  </a:lnTo>
                  <a:lnTo>
                    <a:pt x="11023086" y="739550"/>
                  </a:lnTo>
                  <a:lnTo>
                    <a:pt x="11046094" y="724042"/>
                  </a:lnTo>
                  <a:lnTo>
                    <a:pt x="11061602" y="701034"/>
                  </a:lnTo>
                  <a:lnTo>
                    <a:pt x="11067288" y="672846"/>
                  </a:lnTo>
                  <a:lnTo>
                    <a:pt x="11067288" y="72389"/>
                  </a:lnTo>
                  <a:lnTo>
                    <a:pt x="11061602" y="44201"/>
                  </a:lnTo>
                  <a:lnTo>
                    <a:pt x="11046094" y="21193"/>
                  </a:lnTo>
                  <a:lnTo>
                    <a:pt x="11023086" y="5685"/>
                  </a:lnTo>
                  <a:lnTo>
                    <a:pt x="1099489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9395" y="1211580"/>
              <a:ext cx="1311402" cy="8938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1745" y="1354277"/>
              <a:ext cx="1175461" cy="4681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3984" y="1211580"/>
              <a:ext cx="1311402" cy="8938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6714" y="1354277"/>
              <a:ext cx="1175003" cy="4681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0096" y="1211580"/>
              <a:ext cx="1311402" cy="8938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2826" y="1354277"/>
              <a:ext cx="1175003" cy="4681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6208" y="1211580"/>
              <a:ext cx="1646682" cy="8938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88938" y="1354277"/>
              <a:ext cx="1398650" cy="4681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4824" y="1211580"/>
              <a:ext cx="1311402" cy="8938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7808" y="1354277"/>
              <a:ext cx="1175003" cy="46817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842770" y="3176016"/>
            <a:ext cx="10248900" cy="1007744"/>
            <a:chOff x="842770" y="3176016"/>
            <a:chExt cx="10248900" cy="1007744"/>
          </a:xfrm>
        </p:grpSpPr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2770" y="3179049"/>
              <a:ext cx="10248902" cy="10043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86968" y="3176016"/>
              <a:ext cx="10165080" cy="929640"/>
            </a:xfrm>
            <a:custGeom>
              <a:avLst/>
              <a:gdLst/>
              <a:ahLst/>
              <a:cxnLst/>
              <a:rect l="l" t="t" r="r" b="b"/>
              <a:pathLst>
                <a:path w="10165080" h="929639">
                  <a:moveTo>
                    <a:pt x="10124186" y="0"/>
                  </a:moveTo>
                  <a:lnTo>
                    <a:pt x="40830" y="0"/>
                  </a:lnTo>
                  <a:lnTo>
                    <a:pt x="24935" y="3210"/>
                  </a:lnTo>
                  <a:lnTo>
                    <a:pt x="11957" y="11969"/>
                  </a:lnTo>
                  <a:lnTo>
                    <a:pt x="3207" y="24967"/>
                  </a:lnTo>
                  <a:lnTo>
                    <a:pt x="0" y="40894"/>
                  </a:lnTo>
                  <a:lnTo>
                    <a:pt x="0" y="888746"/>
                  </a:lnTo>
                  <a:lnTo>
                    <a:pt x="3207" y="904672"/>
                  </a:lnTo>
                  <a:lnTo>
                    <a:pt x="11957" y="917670"/>
                  </a:lnTo>
                  <a:lnTo>
                    <a:pt x="24935" y="926429"/>
                  </a:lnTo>
                  <a:lnTo>
                    <a:pt x="40830" y="929640"/>
                  </a:lnTo>
                  <a:lnTo>
                    <a:pt x="10124186" y="929640"/>
                  </a:lnTo>
                  <a:lnTo>
                    <a:pt x="10140112" y="926429"/>
                  </a:lnTo>
                  <a:lnTo>
                    <a:pt x="10153110" y="917670"/>
                  </a:lnTo>
                  <a:lnTo>
                    <a:pt x="10161869" y="904672"/>
                  </a:lnTo>
                  <a:lnTo>
                    <a:pt x="10165080" y="888746"/>
                  </a:lnTo>
                  <a:lnTo>
                    <a:pt x="10165080" y="40894"/>
                  </a:lnTo>
                  <a:lnTo>
                    <a:pt x="10161869" y="24967"/>
                  </a:lnTo>
                  <a:lnTo>
                    <a:pt x="10153110" y="11969"/>
                  </a:lnTo>
                  <a:lnTo>
                    <a:pt x="10140112" y="3210"/>
                  </a:lnTo>
                  <a:lnTo>
                    <a:pt x="10124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33627" y="5023091"/>
            <a:ext cx="10267315" cy="1525905"/>
            <a:chOff x="833627" y="5023091"/>
            <a:chExt cx="10267315" cy="1525905"/>
          </a:xfrm>
        </p:grpSpPr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627" y="5023091"/>
              <a:ext cx="10267188" cy="15255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6967" y="5038344"/>
              <a:ext cx="10165080" cy="1423670"/>
            </a:xfrm>
            <a:custGeom>
              <a:avLst/>
              <a:gdLst/>
              <a:ahLst/>
              <a:cxnLst/>
              <a:rect l="l" t="t" r="r" b="b"/>
              <a:pathLst>
                <a:path w="10165080" h="1423670">
                  <a:moveTo>
                    <a:pt x="10102596" y="0"/>
                  </a:moveTo>
                  <a:lnTo>
                    <a:pt x="62522" y="0"/>
                  </a:lnTo>
                  <a:lnTo>
                    <a:pt x="38185" y="4905"/>
                  </a:lnTo>
                  <a:lnTo>
                    <a:pt x="18311" y="18287"/>
                  </a:lnTo>
                  <a:lnTo>
                    <a:pt x="4913" y="38147"/>
                  </a:lnTo>
                  <a:lnTo>
                    <a:pt x="0" y="62483"/>
                  </a:lnTo>
                  <a:lnTo>
                    <a:pt x="0" y="1360893"/>
                  </a:lnTo>
                  <a:lnTo>
                    <a:pt x="4913" y="1385230"/>
                  </a:lnTo>
                  <a:lnTo>
                    <a:pt x="18311" y="1405104"/>
                  </a:lnTo>
                  <a:lnTo>
                    <a:pt x="38185" y="1418502"/>
                  </a:lnTo>
                  <a:lnTo>
                    <a:pt x="62522" y="1423415"/>
                  </a:lnTo>
                  <a:lnTo>
                    <a:pt x="10102596" y="1423415"/>
                  </a:lnTo>
                  <a:lnTo>
                    <a:pt x="10126932" y="1418502"/>
                  </a:lnTo>
                  <a:lnTo>
                    <a:pt x="10146791" y="1405104"/>
                  </a:lnTo>
                  <a:lnTo>
                    <a:pt x="10160174" y="1385230"/>
                  </a:lnTo>
                  <a:lnTo>
                    <a:pt x="10165080" y="1360893"/>
                  </a:lnTo>
                  <a:lnTo>
                    <a:pt x="10165080" y="62483"/>
                  </a:lnTo>
                  <a:lnTo>
                    <a:pt x="10160174" y="38147"/>
                  </a:lnTo>
                  <a:lnTo>
                    <a:pt x="10146792" y="18287"/>
                  </a:lnTo>
                  <a:lnTo>
                    <a:pt x="10126932" y="4905"/>
                  </a:lnTo>
                  <a:lnTo>
                    <a:pt x="10102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75410" y="5167376"/>
            <a:ext cx="2103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R&amp;D</a:t>
            </a:r>
            <a:r>
              <a:rPr sz="16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투자</a:t>
            </a:r>
            <a:r>
              <a:rPr sz="16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확대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기조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유지</a:t>
            </a:r>
            <a:endParaRPr sz="1600">
              <a:latin typeface="Noto Sans CJK JP"/>
              <a:cs typeface="Noto Sans CJK JP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24711" y="5239511"/>
            <a:ext cx="306705" cy="951230"/>
            <a:chOff x="1124711" y="5239511"/>
            <a:chExt cx="306705" cy="951230"/>
          </a:xfrm>
        </p:grpSpPr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4711" y="5239511"/>
              <a:ext cx="155447" cy="1493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4711" y="5676899"/>
              <a:ext cx="155447" cy="14935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25879" y="6091974"/>
              <a:ext cx="105028" cy="9824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5410" y="5466233"/>
            <a:ext cx="3301365" cy="79502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6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선도형 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투자</a:t>
            </a:r>
            <a:r>
              <a:rPr sz="16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포트폴리오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전환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본격화</a:t>
            </a:r>
            <a:endParaRPr sz="1600">
              <a:latin typeface="Noto Sans CJK JP"/>
              <a:cs typeface="Noto Sans CJK JP"/>
            </a:endParaRPr>
          </a:p>
          <a:p>
            <a:pPr marL="133350">
              <a:lnSpc>
                <a:spcPct val="100000"/>
              </a:lnSpc>
              <a:spcBef>
                <a:spcPts val="1105"/>
              </a:spcBef>
            </a:pP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선택과</a:t>
            </a:r>
            <a:r>
              <a:rPr sz="16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집중↑,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전략성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↑,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부처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협업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↑</a:t>
            </a:r>
            <a:endParaRPr sz="1600">
              <a:latin typeface="Noto Sans CJK JP"/>
              <a:cs typeface="Noto Sans CJK JP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96410" y="2895345"/>
            <a:ext cx="840740" cy="196850"/>
            <a:chOff x="3796410" y="2895345"/>
            <a:chExt cx="840740" cy="19685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96410" y="2896107"/>
              <a:ext cx="621411" cy="1958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49698" y="2895345"/>
              <a:ext cx="186943" cy="195199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740783" y="2889885"/>
            <a:ext cx="869568" cy="20294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10554" y="2889376"/>
            <a:ext cx="866013" cy="20573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675881" y="2909316"/>
            <a:ext cx="941704" cy="183642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384808" y="2826258"/>
            <a:ext cx="7039609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5185">
              <a:lnSpc>
                <a:spcPct val="100000"/>
              </a:lnSpc>
              <a:spcBef>
                <a:spcPts val="100"/>
              </a:spcBef>
              <a:tabLst>
                <a:tab pos="6454775" algn="l"/>
              </a:tabLst>
            </a:pPr>
            <a:r>
              <a:rPr sz="1800" b="1" spc="105" dirty="0">
                <a:solidFill>
                  <a:srgbClr val="57A6DC"/>
                </a:solidFill>
                <a:latin typeface="Noto Sans CJK HK"/>
                <a:cs typeface="Noto Sans CJK HK"/>
              </a:rPr>
              <a:t>|</a:t>
            </a:r>
            <a:r>
              <a:rPr sz="1800" b="1" dirty="0">
                <a:solidFill>
                  <a:srgbClr val="57A6DC"/>
                </a:solidFill>
                <a:latin typeface="Noto Sans CJK HK"/>
                <a:cs typeface="Noto Sans CJK HK"/>
              </a:rPr>
              <a:t>	</a:t>
            </a:r>
            <a:r>
              <a:rPr sz="1800" b="1" spc="105" dirty="0">
                <a:solidFill>
                  <a:srgbClr val="57A6DC"/>
                </a:solidFill>
                <a:latin typeface="Noto Sans CJK HK"/>
                <a:cs typeface="Noto Sans CJK HK"/>
              </a:rPr>
              <a:t>|</a:t>
            </a:r>
            <a:endParaRPr sz="180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6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(중앙재정)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역대</a:t>
            </a:r>
            <a:r>
              <a:rPr sz="16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최고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수준의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상반기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신속집행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목표(67%)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설정</a:t>
            </a:r>
            <a:endParaRPr sz="1600">
              <a:latin typeface="Noto Sans CJK JP"/>
              <a:cs typeface="Noto Sans CJK JP"/>
            </a:endParaRPr>
          </a:p>
          <a:p>
            <a:pPr marL="56515">
              <a:lnSpc>
                <a:spcPct val="100000"/>
              </a:lnSpc>
              <a:spcBef>
                <a:spcPts val="1300"/>
              </a:spcBef>
            </a:pP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*</a:t>
            </a:r>
            <a:r>
              <a:rPr sz="14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최근</a:t>
            </a:r>
            <a:r>
              <a:rPr sz="14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5년</a:t>
            </a:r>
            <a:r>
              <a:rPr sz="14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상반기</a:t>
            </a:r>
            <a:r>
              <a:rPr sz="14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집행목표(중앙,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%):</a:t>
            </a:r>
            <a:r>
              <a:rPr sz="14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(’20)</a:t>
            </a:r>
            <a:r>
              <a:rPr sz="14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62.0</a:t>
            </a:r>
            <a:r>
              <a:rPr sz="1400" b="1" spc="30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(’21)</a:t>
            </a:r>
            <a:r>
              <a:rPr sz="14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62.0</a:t>
            </a:r>
            <a:r>
              <a:rPr sz="1400" b="1" spc="30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(’22)</a:t>
            </a:r>
            <a:r>
              <a:rPr sz="14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62.0</a:t>
            </a:r>
            <a:r>
              <a:rPr sz="1400" b="1" spc="30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(’23)</a:t>
            </a:r>
            <a:r>
              <a:rPr sz="14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62.0</a:t>
            </a:r>
            <a:r>
              <a:rPr sz="1400" b="1" spc="29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45" dirty="0">
                <a:solidFill>
                  <a:srgbClr val="4471C4"/>
                </a:solidFill>
                <a:latin typeface="Noto Sans CJK JP"/>
                <a:cs typeface="Noto Sans CJK JP"/>
              </a:rPr>
              <a:t>(’24)</a:t>
            </a:r>
            <a:r>
              <a:rPr sz="1400" b="1" spc="-15" dirty="0">
                <a:solidFill>
                  <a:srgbClr val="4471C4"/>
                </a:solidFill>
                <a:latin typeface="Noto Sans CJK JP"/>
                <a:cs typeface="Noto Sans CJK JP"/>
              </a:rPr>
              <a:t> </a:t>
            </a:r>
            <a:r>
              <a:rPr sz="1400" b="1" spc="-20" dirty="0">
                <a:solidFill>
                  <a:srgbClr val="4471C4"/>
                </a:solidFill>
                <a:latin typeface="Noto Sans CJK JP"/>
                <a:cs typeface="Noto Sans CJK JP"/>
              </a:rPr>
              <a:t>62.0</a:t>
            </a:r>
            <a:endParaRPr sz="1400">
              <a:latin typeface="Noto Sans CJK JP"/>
              <a:cs typeface="Noto Sans CJK JP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48640" y="2255520"/>
            <a:ext cx="3891279" cy="393700"/>
            <a:chOff x="548640" y="2255520"/>
            <a:chExt cx="3891279" cy="393700"/>
          </a:xfrm>
        </p:grpSpPr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8640" y="2255520"/>
              <a:ext cx="3890772" cy="3931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6676" y="2325878"/>
              <a:ext cx="861440" cy="29260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25778" y="2325878"/>
              <a:ext cx="490728" cy="2926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41245" y="2325878"/>
              <a:ext cx="736092" cy="2926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02078" y="2325878"/>
              <a:ext cx="872489" cy="29260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00069" y="2325878"/>
              <a:ext cx="736549" cy="29260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61282" y="2325878"/>
              <a:ext cx="736091" cy="292608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548640" y="4465320"/>
            <a:ext cx="7461884" cy="410209"/>
            <a:chOff x="548640" y="4465320"/>
            <a:chExt cx="7461884" cy="410209"/>
          </a:xfrm>
        </p:grpSpPr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8640" y="4465320"/>
              <a:ext cx="7461504" cy="4099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3932" y="4544822"/>
              <a:ext cx="198119" cy="29260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2992" y="4544822"/>
              <a:ext cx="861060" cy="29260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21790" y="4544822"/>
              <a:ext cx="490728" cy="2926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37257" y="4544822"/>
              <a:ext cx="1716150" cy="29260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75354" y="4544822"/>
              <a:ext cx="1226820" cy="29260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25391" y="4544822"/>
              <a:ext cx="490727" cy="29260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40859" y="4544822"/>
              <a:ext cx="736549" cy="29260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31841" y="4544822"/>
              <a:ext cx="207263" cy="2926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35473" y="4544822"/>
              <a:ext cx="490727" cy="29260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80836" y="4544822"/>
              <a:ext cx="207263" cy="29260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84468" y="4544822"/>
              <a:ext cx="902207" cy="29260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11417" y="4587494"/>
              <a:ext cx="1306702" cy="233171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24711" y="3377184"/>
            <a:ext cx="155447" cy="14935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5932932" y="5205984"/>
            <a:ext cx="358140" cy="516890"/>
            <a:chOff x="5932932" y="5205984"/>
            <a:chExt cx="358140" cy="516890"/>
          </a:xfrm>
        </p:grpSpPr>
        <p:pic>
          <p:nvPicPr>
            <p:cNvPr id="67" name="object 6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32932" y="5205984"/>
              <a:ext cx="155447" cy="14935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185916" y="5625642"/>
              <a:ext cx="105029" cy="96697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6164960" y="5127497"/>
            <a:ext cx="4123054" cy="66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현장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의견수렴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강화</a:t>
            </a:r>
            <a:endParaRPr sz="1600">
              <a:latin typeface="Noto Sans CJK JP"/>
              <a:cs typeface="Noto Sans CJK JP"/>
            </a:endParaRPr>
          </a:p>
          <a:p>
            <a:pPr marL="212725">
              <a:lnSpc>
                <a:spcPct val="100000"/>
              </a:lnSpc>
              <a:spcBef>
                <a:spcPts val="1210"/>
              </a:spcBef>
            </a:pP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주체별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간담회</a:t>
            </a:r>
            <a:r>
              <a:rPr sz="16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및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대국민</a:t>
            </a:r>
            <a:r>
              <a:rPr sz="16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공청회(’25.2.19.)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개최</a:t>
            </a:r>
            <a:endParaRPr sz="1600">
              <a:latin typeface="Noto Sans CJK JP"/>
              <a:cs typeface="Noto Sans CJK JP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960479" y="6649694"/>
            <a:ext cx="153670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900" spc="-25" dirty="0">
                <a:solidFill>
                  <a:srgbClr val="7E7E7E"/>
                </a:solidFill>
                <a:latin typeface="BM HANNA 11yrs old"/>
                <a:cs typeface="BM HANNA 11yrs old"/>
              </a:rPr>
              <a:t>14</a:t>
            </a:r>
            <a:endParaRPr sz="900">
              <a:latin typeface="BM HANNA 11yrs old"/>
              <a:cs typeface="BM HANNA 11yrs 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19" y="2371344"/>
              <a:ext cx="5324094" cy="18219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751" y="2661234"/>
              <a:ext cx="5066538" cy="964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331" y="5591555"/>
              <a:ext cx="2211324" cy="723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2025년</a:t>
            </a:r>
            <a:r>
              <a:rPr spc="-114" dirty="0"/>
              <a:t> </a:t>
            </a:r>
            <a:r>
              <a:rPr spc="-175" dirty="0"/>
              <a:t>정부연구개발</a:t>
            </a:r>
            <a:r>
              <a:rPr spc="-50" dirty="0"/>
              <a:t> </a:t>
            </a:r>
            <a:r>
              <a:rPr spc="-30" dirty="0"/>
              <a:t>예산</a:t>
            </a:r>
            <a:r>
              <a:rPr spc="-100" dirty="0"/>
              <a:t> </a:t>
            </a:r>
            <a:r>
              <a:rPr spc="-25" dirty="0"/>
              <a:t>현황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67884" y="231520"/>
            <a:ext cx="6798945" cy="6238240"/>
            <a:chOff x="5167884" y="231520"/>
            <a:chExt cx="6798945" cy="6238240"/>
          </a:xfrm>
        </p:grpSpPr>
        <p:sp>
          <p:nvSpPr>
            <p:cNvPr id="4" name="object 4"/>
            <p:cNvSpPr/>
            <p:nvPr/>
          </p:nvSpPr>
          <p:spPr>
            <a:xfrm>
              <a:off x="9377299" y="235584"/>
              <a:ext cx="332105" cy="120650"/>
            </a:xfrm>
            <a:custGeom>
              <a:avLst/>
              <a:gdLst/>
              <a:ahLst/>
              <a:cxnLst/>
              <a:rect l="l" t="t" r="r" b="b"/>
              <a:pathLst>
                <a:path w="332104" h="120650">
                  <a:moveTo>
                    <a:pt x="66277" y="16637"/>
                  </a:moveTo>
                  <a:lnTo>
                    <a:pt x="40894" y="16637"/>
                  </a:lnTo>
                  <a:lnTo>
                    <a:pt x="45084" y="18034"/>
                  </a:lnTo>
                  <a:lnTo>
                    <a:pt x="48259" y="20828"/>
                  </a:lnTo>
                  <a:lnTo>
                    <a:pt x="51307" y="23622"/>
                  </a:lnTo>
                  <a:lnTo>
                    <a:pt x="52861" y="27686"/>
                  </a:lnTo>
                  <a:lnTo>
                    <a:pt x="52958" y="38608"/>
                  </a:lnTo>
                  <a:lnTo>
                    <a:pt x="50800" y="44069"/>
                  </a:lnTo>
                  <a:lnTo>
                    <a:pt x="27586" y="75134"/>
                  </a:lnTo>
                  <a:lnTo>
                    <a:pt x="0" y="103378"/>
                  </a:lnTo>
                  <a:lnTo>
                    <a:pt x="0" y="114808"/>
                  </a:lnTo>
                  <a:lnTo>
                    <a:pt x="380" y="115950"/>
                  </a:lnTo>
                  <a:lnTo>
                    <a:pt x="889" y="116459"/>
                  </a:lnTo>
                  <a:lnTo>
                    <a:pt x="1397" y="117094"/>
                  </a:lnTo>
                  <a:lnTo>
                    <a:pt x="2540" y="117348"/>
                  </a:lnTo>
                  <a:lnTo>
                    <a:pt x="73025" y="117348"/>
                  </a:lnTo>
                  <a:lnTo>
                    <a:pt x="73025" y="102870"/>
                  </a:lnTo>
                  <a:lnTo>
                    <a:pt x="21844" y="102870"/>
                  </a:lnTo>
                  <a:lnTo>
                    <a:pt x="24892" y="99822"/>
                  </a:lnTo>
                  <a:lnTo>
                    <a:pt x="29209" y="95631"/>
                  </a:lnTo>
                  <a:lnTo>
                    <a:pt x="40131" y="85217"/>
                  </a:lnTo>
                  <a:lnTo>
                    <a:pt x="45466" y="79501"/>
                  </a:lnTo>
                  <a:lnTo>
                    <a:pt x="56133" y="66801"/>
                  </a:lnTo>
                  <a:lnTo>
                    <a:pt x="60832" y="60198"/>
                  </a:lnTo>
                  <a:lnTo>
                    <a:pt x="64770" y="53213"/>
                  </a:lnTo>
                  <a:lnTo>
                    <a:pt x="68706" y="46355"/>
                  </a:lnTo>
                  <a:lnTo>
                    <a:pt x="70611" y="39497"/>
                  </a:lnTo>
                  <a:lnTo>
                    <a:pt x="70533" y="27686"/>
                  </a:lnTo>
                  <a:lnTo>
                    <a:pt x="69723" y="23749"/>
                  </a:lnTo>
                  <a:lnTo>
                    <a:pt x="67818" y="19939"/>
                  </a:lnTo>
                  <a:lnTo>
                    <a:pt x="66277" y="16637"/>
                  </a:lnTo>
                  <a:close/>
                </a:path>
                <a:path w="332104" h="120650">
                  <a:moveTo>
                    <a:pt x="40512" y="2159"/>
                  </a:moveTo>
                  <a:lnTo>
                    <a:pt x="30860" y="2159"/>
                  </a:lnTo>
                  <a:lnTo>
                    <a:pt x="26289" y="2921"/>
                  </a:lnTo>
                  <a:lnTo>
                    <a:pt x="22098" y="4699"/>
                  </a:lnTo>
                  <a:lnTo>
                    <a:pt x="17906" y="6350"/>
                  </a:lnTo>
                  <a:lnTo>
                    <a:pt x="14224" y="8763"/>
                  </a:lnTo>
                  <a:lnTo>
                    <a:pt x="11049" y="11938"/>
                  </a:lnTo>
                  <a:lnTo>
                    <a:pt x="7874" y="14986"/>
                  </a:lnTo>
                  <a:lnTo>
                    <a:pt x="5460" y="18669"/>
                  </a:lnTo>
                  <a:lnTo>
                    <a:pt x="3436" y="23749"/>
                  </a:lnTo>
                  <a:lnTo>
                    <a:pt x="1904" y="27686"/>
                  </a:lnTo>
                  <a:lnTo>
                    <a:pt x="1016" y="32639"/>
                  </a:lnTo>
                  <a:lnTo>
                    <a:pt x="1016" y="38100"/>
                  </a:lnTo>
                  <a:lnTo>
                    <a:pt x="18669" y="38100"/>
                  </a:lnTo>
                  <a:lnTo>
                    <a:pt x="18669" y="31115"/>
                  </a:lnTo>
                  <a:lnTo>
                    <a:pt x="20193" y="25781"/>
                  </a:lnTo>
                  <a:lnTo>
                    <a:pt x="23241" y="22098"/>
                  </a:lnTo>
                  <a:lnTo>
                    <a:pt x="26416" y="18415"/>
                  </a:lnTo>
                  <a:lnTo>
                    <a:pt x="30479" y="16637"/>
                  </a:lnTo>
                  <a:lnTo>
                    <a:pt x="66277" y="16637"/>
                  </a:lnTo>
                  <a:lnTo>
                    <a:pt x="66040" y="16129"/>
                  </a:lnTo>
                  <a:lnTo>
                    <a:pt x="44957" y="2794"/>
                  </a:lnTo>
                  <a:lnTo>
                    <a:pt x="40512" y="2159"/>
                  </a:lnTo>
                  <a:close/>
                </a:path>
                <a:path w="332104" h="120650">
                  <a:moveTo>
                    <a:pt x="131318" y="0"/>
                  </a:moveTo>
                  <a:lnTo>
                    <a:pt x="115316" y="0"/>
                  </a:lnTo>
                  <a:lnTo>
                    <a:pt x="108839" y="1778"/>
                  </a:lnTo>
                  <a:lnTo>
                    <a:pt x="98932" y="9144"/>
                  </a:lnTo>
                  <a:lnTo>
                    <a:pt x="95123" y="13843"/>
                  </a:lnTo>
                  <a:lnTo>
                    <a:pt x="92455" y="19685"/>
                  </a:lnTo>
                  <a:lnTo>
                    <a:pt x="89661" y="25400"/>
                  </a:lnTo>
                  <a:lnTo>
                    <a:pt x="87756" y="31876"/>
                  </a:lnTo>
                  <a:lnTo>
                    <a:pt x="86868" y="38989"/>
                  </a:lnTo>
                  <a:lnTo>
                    <a:pt x="85842" y="46228"/>
                  </a:lnTo>
                  <a:lnTo>
                    <a:pt x="85471" y="51435"/>
                  </a:lnTo>
                  <a:lnTo>
                    <a:pt x="85471" y="69088"/>
                  </a:lnTo>
                  <a:lnTo>
                    <a:pt x="85851" y="74422"/>
                  </a:lnTo>
                  <a:lnTo>
                    <a:pt x="86868" y="81534"/>
                  </a:lnTo>
                  <a:lnTo>
                    <a:pt x="87756" y="88646"/>
                  </a:lnTo>
                  <a:lnTo>
                    <a:pt x="89661" y="95123"/>
                  </a:lnTo>
                  <a:lnTo>
                    <a:pt x="92455" y="100838"/>
                  </a:lnTo>
                  <a:lnTo>
                    <a:pt x="95123" y="106553"/>
                  </a:lnTo>
                  <a:lnTo>
                    <a:pt x="99059" y="111251"/>
                  </a:lnTo>
                  <a:lnTo>
                    <a:pt x="104012" y="114808"/>
                  </a:lnTo>
                  <a:lnTo>
                    <a:pt x="108966" y="118491"/>
                  </a:lnTo>
                  <a:lnTo>
                    <a:pt x="115443" y="120269"/>
                  </a:lnTo>
                  <a:lnTo>
                    <a:pt x="131318" y="120269"/>
                  </a:lnTo>
                  <a:lnTo>
                    <a:pt x="137795" y="118491"/>
                  </a:lnTo>
                  <a:lnTo>
                    <a:pt x="142875" y="114808"/>
                  </a:lnTo>
                  <a:lnTo>
                    <a:pt x="147954" y="111251"/>
                  </a:lnTo>
                  <a:lnTo>
                    <a:pt x="151892" y="106553"/>
                  </a:lnTo>
                  <a:lnTo>
                    <a:pt x="152326" y="105664"/>
                  </a:lnTo>
                  <a:lnTo>
                    <a:pt x="118618" y="105664"/>
                  </a:lnTo>
                  <a:lnTo>
                    <a:pt x="114807" y="104013"/>
                  </a:lnTo>
                  <a:lnTo>
                    <a:pt x="112141" y="100838"/>
                  </a:lnTo>
                  <a:lnTo>
                    <a:pt x="109474" y="97790"/>
                  </a:lnTo>
                  <a:lnTo>
                    <a:pt x="107442" y="93853"/>
                  </a:lnTo>
                  <a:lnTo>
                    <a:pt x="106172" y="89154"/>
                  </a:lnTo>
                  <a:lnTo>
                    <a:pt x="104648" y="84455"/>
                  </a:lnTo>
                  <a:lnTo>
                    <a:pt x="103885" y="79501"/>
                  </a:lnTo>
                  <a:lnTo>
                    <a:pt x="103504" y="74295"/>
                  </a:lnTo>
                  <a:lnTo>
                    <a:pt x="103250" y="69088"/>
                  </a:lnTo>
                  <a:lnTo>
                    <a:pt x="103250" y="51435"/>
                  </a:lnTo>
                  <a:lnTo>
                    <a:pt x="103514" y="46100"/>
                  </a:lnTo>
                  <a:lnTo>
                    <a:pt x="103885" y="40894"/>
                  </a:lnTo>
                  <a:lnTo>
                    <a:pt x="104648" y="35941"/>
                  </a:lnTo>
                  <a:lnTo>
                    <a:pt x="106172" y="31242"/>
                  </a:lnTo>
                  <a:lnTo>
                    <a:pt x="107442" y="26543"/>
                  </a:lnTo>
                  <a:lnTo>
                    <a:pt x="109474" y="22606"/>
                  </a:lnTo>
                  <a:lnTo>
                    <a:pt x="112141" y="19304"/>
                  </a:lnTo>
                  <a:lnTo>
                    <a:pt x="114807" y="16129"/>
                  </a:lnTo>
                  <a:lnTo>
                    <a:pt x="118618" y="14478"/>
                  </a:lnTo>
                  <a:lnTo>
                    <a:pt x="152195" y="14478"/>
                  </a:lnTo>
                  <a:lnTo>
                    <a:pt x="151892" y="13843"/>
                  </a:lnTo>
                  <a:lnTo>
                    <a:pt x="147954" y="9144"/>
                  </a:lnTo>
                  <a:lnTo>
                    <a:pt x="137795" y="1778"/>
                  </a:lnTo>
                  <a:lnTo>
                    <a:pt x="131318" y="0"/>
                  </a:lnTo>
                  <a:close/>
                </a:path>
                <a:path w="332104" h="120650">
                  <a:moveTo>
                    <a:pt x="152195" y="14478"/>
                  </a:moveTo>
                  <a:lnTo>
                    <a:pt x="128016" y="14478"/>
                  </a:lnTo>
                  <a:lnTo>
                    <a:pt x="131699" y="16129"/>
                  </a:lnTo>
                  <a:lnTo>
                    <a:pt x="134493" y="19304"/>
                  </a:lnTo>
                  <a:lnTo>
                    <a:pt x="144525" y="56134"/>
                  </a:lnTo>
                  <a:lnTo>
                    <a:pt x="144525" y="64389"/>
                  </a:lnTo>
                  <a:lnTo>
                    <a:pt x="134493" y="100838"/>
                  </a:lnTo>
                  <a:lnTo>
                    <a:pt x="131699" y="104013"/>
                  </a:lnTo>
                  <a:lnTo>
                    <a:pt x="128016" y="105664"/>
                  </a:lnTo>
                  <a:lnTo>
                    <a:pt x="152326" y="105664"/>
                  </a:lnTo>
                  <a:lnTo>
                    <a:pt x="154685" y="100838"/>
                  </a:lnTo>
                  <a:lnTo>
                    <a:pt x="157606" y="95123"/>
                  </a:lnTo>
                  <a:lnTo>
                    <a:pt x="159511" y="88646"/>
                  </a:lnTo>
                  <a:lnTo>
                    <a:pt x="160654" y="81534"/>
                  </a:lnTo>
                  <a:lnTo>
                    <a:pt x="161680" y="74295"/>
                  </a:lnTo>
                  <a:lnTo>
                    <a:pt x="162051" y="69088"/>
                  </a:lnTo>
                  <a:lnTo>
                    <a:pt x="162051" y="51435"/>
                  </a:lnTo>
                  <a:lnTo>
                    <a:pt x="154685" y="19685"/>
                  </a:lnTo>
                  <a:lnTo>
                    <a:pt x="152195" y="14478"/>
                  </a:lnTo>
                  <a:close/>
                </a:path>
                <a:path w="332104" h="120650">
                  <a:moveTo>
                    <a:pt x="236965" y="16637"/>
                  </a:moveTo>
                  <a:lnTo>
                    <a:pt x="211581" y="16637"/>
                  </a:lnTo>
                  <a:lnTo>
                    <a:pt x="215773" y="18034"/>
                  </a:lnTo>
                  <a:lnTo>
                    <a:pt x="218948" y="20828"/>
                  </a:lnTo>
                  <a:lnTo>
                    <a:pt x="221996" y="23622"/>
                  </a:lnTo>
                  <a:lnTo>
                    <a:pt x="223549" y="27686"/>
                  </a:lnTo>
                  <a:lnTo>
                    <a:pt x="223647" y="38608"/>
                  </a:lnTo>
                  <a:lnTo>
                    <a:pt x="221487" y="44069"/>
                  </a:lnTo>
                  <a:lnTo>
                    <a:pt x="198274" y="75134"/>
                  </a:lnTo>
                  <a:lnTo>
                    <a:pt x="170687" y="103378"/>
                  </a:lnTo>
                  <a:lnTo>
                    <a:pt x="170687" y="114808"/>
                  </a:lnTo>
                  <a:lnTo>
                    <a:pt x="171069" y="115950"/>
                  </a:lnTo>
                  <a:lnTo>
                    <a:pt x="171576" y="116459"/>
                  </a:lnTo>
                  <a:lnTo>
                    <a:pt x="172084" y="117094"/>
                  </a:lnTo>
                  <a:lnTo>
                    <a:pt x="173227" y="117348"/>
                  </a:lnTo>
                  <a:lnTo>
                    <a:pt x="243712" y="117348"/>
                  </a:lnTo>
                  <a:lnTo>
                    <a:pt x="243712" y="102870"/>
                  </a:lnTo>
                  <a:lnTo>
                    <a:pt x="192531" y="102870"/>
                  </a:lnTo>
                  <a:lnTo>
                    <a:pt x="195579" y="99822"/>
                  </a:lnTo>
                  <a:lnTo>
                    <a:pt x="199898" y="95631"/>
                  </a:lnTo>
                  <a:lnTo>
                    <a:pt x="210820" y="85217"/>
                  </a:lnTo>
                  <a:lnTo>
                    <a:pt x="216153" y="79501"/>
                  </a:lnTo>
                  <a:lnTo>
                    <a:pt x="226822" y="66801"/>
                  </a:lnTo>
                  <a:lnTo>
                    <a:pt x="231521" y="60198"/>
                  </a:lnTo>
                  <a:lnTo>
                    <a:pt x="235457" y="53213"/>
                  </a:lnTo>
                  <a:lnTo>
                    <a:pt x="239395" y="46355"/>
                  </a:lnTo>
                  <a:lnTo>
                    <a:pt x="241300" y="39497"/>
                  </a:lnTo>
                  <a:lnTo>
                    <a:pt x="241221" y="27686"/>
                  </a:lnTo>
                  <a:lnTo>
                    <a:pt x="240410" y="23749"/>
                  </a:lnTo>
                  <a:lnTo>
                    <a:pt x="238505" y="19939"/>
                  </a:lnTo>
                  <a:lnTo>
                    <a:pt x="236965" y="16637"/>
                  </a:lnTo>
                  <a:close/>
                </a:path>
                <a:path w="332104" h="120650">
                  <a:moveTo>
                    <a:pt x="211200" y="2159"/>
                  </a:moveTo>
                  <a:lnTo>
                    <a:pt x="201549" y="2159"/>
                  </a:lnTo>
                  <a:lnTo>
                    <a:pt x="196976" y="2921"/>
                  </a:lnTo>
                  <a:lnTo>
                    <a:pt x="192785" y="4699"/>
                  </a:lnTo>
                  <a:lnTo>
                    <a:pt x="188595" y="6350"/>
                  </a:lnTo>
                  <a:lnTo>
                    <a:pt x="184911" y="8763"/>
                  </a:lnTo>
                  <a:lnTo>
                    <a:pt x="181736" y="11938"/>
                  </a:lnTo>
                  <a:lnTo>
                    <a:pt x="178561" y="14986"/>
                  </a:lnTo>
                  <a:lnTo>
                    <a:pt x="176149" y="18669"/>
                  </a:lnTo>
                  <a:lnTo>
                    <a:pt x="174124" y="23749"/>
                  </a:lnTo>
                  <a:lnTo>
                    <a:pt x="172593" y="27686"/>
                  </a:lnTo>
                  <a:lnTo>
                    <a:pt x="171703" y="32639"/>
                  </a:lnTo>
                  <a:lnTo>
                    <a:pt x="171703" y="38100"/>
                  </a:lnTo>
                  <a:lnTo>
                    <a:pt x="189356" y="38100"/>
                  </a:lnTo>
                  <a:lnTo>
                    <a:pt x="189356" y="31115"/>
                  </a:lnTo>
                  <a:lnTo>
                    <a:pt x="190880" y="25781"/>
                  </a:lnTo>
                  <a:lnTo>
                    <a:pt x="193928" y="22098"/>
                  </a:lnTo>
                  <a:lnTo>
                    <a:pt x="197103" y="18415"/>
                  </a:lnTo>
                  <a:lnTo>
                    <a:pt x="201168" y="16637"/>
                  </a:lnTo>
                  <a:lnTo>
                    <a:pt x="236965" y="16637"/>
                  </a:lnTo>
                  <a:lnTo>
                    <a:pt x="236727" y="16129"/>
                  </a:lnTo>
                  <a:lnTo>
                    <a:pt x="215646" y="2794"/>
                  </a:lnTo>
                  <a:lnTo>
                    <a:pt x="211200" y="2159"/>
                  </a:lnTo>
                  <a:close/>
                </a:path>
                <a:path w="332104" h="120650">
                  <a:moveTo>
                    <a:pt x="274827" y="86614"/>
                  </a:moveTo>
                  <a:lnTo>
                    <a:pt x="257809" y="86614"/>
                  </a:lnTo>
                  <a:lnTo>
                    <a:pt x="258064" y="92075"/>
                  </a:lnTo>
                  <a:lnTo>
                    <a:pt x="269367" y="111506"/>
                  </a:lnTo>
                  <a:lnTo>
                    <a:pt x="272669" y="114300"/>
                  </a:lnTo>
                  <a:lnTo>
                    <a:pt x="276605" y="116332"/>
                  </a:lnTo>
                  <a:lnTo>
                    <a:pt x="280924" y="117856"/>
                  </a:lnTo>
                  <a:lnTo>
                    <a:pt x="285242" y="119253"/>
                  </a:lnTo>
                  <a:lnTo>
                    <a:pt x="289941" y="119888"/>
                  </a:lnTo>
                  <a:lnTo>
                    <a:pt x="300481" y="119888"/>
                  </a:lnTo>
                  <a:lnTo>
                    <a:pt x="324553" y="105791"/>
                  </a:lnTo>
                  <a:lnTo>
                    <a:pt x="289686" y="105791"/>
                  </a:lnTo>
                  <a:lnTo>
                    <a:pt x="285242" y="104267"/>
                  </a:lnTo>
                  <a:lnTo>
                    <a:pt x="278129" y="98171"/>
                  </a:lnTo>
                  <a:lnTo>
                    <a:pt x="275844" y="93218"/>
                  </a:lnTo>
                  <a:lnTo>
                    <a:pt x="274827" y="86614"/>
                  </a:lnTo>
                  <a:close/>
                </a:path>
                <a:path w="332104" h="120650">
                  <a:moveTo>
                    <a:pt x="325572" y="55372"/>
                  </a:moveTo>
                  <a:lnTo>
                    <a:pt x="301117" y="55372"/>
                  </a:lnTo>
                  <a:lnTo>
                    <a:pt x="305689" y="57276"/>
                  </a:lnTo>
                  <a:lnTo>
                    <a:pt x="309372" y="61341"/>
                  </a:lnTo>
                  <a:lnTo>
                    <a:pt x="312927" y="65405"/>
                  </a:lnTo>
                  <a:lnTo>
                    <a:pt x="314670" y="71628"/>
                  </a:lnTo>
                  <a:lnTo>
                    <a:pt x="314705" y="88773"/>
                  </a:lnTo>
                  <a:lnTo>
                    <a:pt x="312927" y="94996"/>
                  </a:lnTo>
                  <a:lnTo>
                    <a:pt x="309245" y="99314"/>
                  </a:lnTo>
                  <a:lnTo>
                    <a:pt x="305434" y="103632"/>
                  </a:lnTo>
                  <a:lnTo>
                    <a:pt x="300735" y="105791"/>
                  </a:lnTo>
                  <a:lnTo>
                    <a:pt x="324553" y="105791"/>
                  </a:lnTo>
                  <a:lnTo>
                    <a:pt x="325120" y="105156"/>
                  </a:lnTo>
                  <a:lnTo>
                    <a:pt x="327659" y="100965"/>
                  </a:lnTo>
                  <a:lnTo>
                    <a:pt x="329437" y="96139"/>
                  </a:lnTo>
                  <a:lnTo>
                    <a:pt x="331216" y="91440"/>
                  </a:lnTo>
                  <a:lnTo>
                    <a:pt x="332020" y="86614"/>
                  </a:lnTo>
                  <a:lnTo>
                    <a:pt x="332104" y="74041"/>
                  </a:lnTo>
                  <a:lnTo>
                    <a:pt x="331276" y="68834"/>
                  </a:lnTo>
                  <a:lnTo>
                    <a:pt x="331170" y="68325"/>
                  </a:lnTo>
                  <a:lnTo>
                    <a:pt x="329437" y="63500"/>
                  </a:lnTo>
                  <a:lnTo>
                    <a:pt x="327532" y="58674"/>
                  </a:lnTo>
                  <a:lnTo>
                    <a:pt x="325572" y="55372"/>
                  </a:lnTo>
                  <a:close/>
                </a:path>
                <a:path w="332104" h="120650">
                  <a:moveTo>
                    <a:pt x="326390" y="4699"/>
                  </a:moveTo>
                  <a:lnTo>
                    <a:pt x="264414" y="4699"/>
                  </a:lnTo>
                  <a:lnTo>
                    <a:pt x="263271" y="5080"/>
                  </a:lnTo>
                  <a:lnTo>
                    <a:pt x="262127" y="6223"/>
                  </a:lnTo>
                  <a:lnTo>
                    <a:pt x="261874" y="7366"/>
                  </a:lnTo>
                  <a:lnTo>
                    <a:pt x="261874" y="8890"/>
                  </a:lnTo>
                  <a:lnTo>
                    <a:pt x="260418" y="60833"/>
                  </a:lnTo>
                  <a:lnTo>
                    <a:pt x="262635" y="71882"/>
                  </a:lnTo>
                  <a:lnTo>
                    <a:pt x="274193" y="71882"/>
                  </a:lnTo>
                  <a:lnTo>
                    <a:pt x="274827" y="71755"/>
                  </a:lnTo>
                  <a:lnTo>
                    <a:pt x="275844" y="71247"/>
                  </a:lnTo>
                  <a:lnTo>
                    <a:pt x="276225" y="70993"/>
                  </a:lnTo>
                  <a:lnTo>
                    <a:pt x="276478" y="70612"/>
                  </a:lnTo>
                  <a:lnTo>
                    <a:pt x="276859" y="70104"/>
                  </a:lnTo>
                  <a:lnTo>
                    <a:pt x="276986" y="69723"/>
                  </a:lnTo>
                  <a:lnTo>
                    <a:pt x="277114" y="69215"/>
                  </a:lnTo>
                  <a:lnTo>
                    <a:pt x="277241" y="68834"/>
                  </a:lnTo>
                  <a:lnTo>
                    <a:pt x="277368" y="68325"/>
                  </a:lnTo>
                  <a:lnTo>
                    <a:pt x="277622" y="67818"/>
                  </a:lnTo>
                  <a:lnTo>
                    <a:pt x="278765" y="63881"/>
                  </a:lnTo>
                  <a:lnTo>
                    <a:pt x="281050" y="60833"/>
                  </a:lnTo>
                  <a:lnTo>
                    <a:pt x="284225" y="58547"/>
                  </a:lnTo>
                  <a:lnTo>
                    <a:pt x="287400" y="56388"/>
                  </a:lnTo>
                  <a:lnTo>
                    <a:pt x="291083" y="55372"/>
                  </a:lnTo>
                  <a:lnTo>
                    <a:pt x="325572" y="55372"/>
                  </a:lnTo>
                  <a:lnTo>
                    <a:pt x="325120" y="54610"/>
                  </a:lnTo>
                  <a:lnTo>
                    <a:pt x="319991" y="49275"/>
                  </a:lnTo>
                  <a:lnTo>
                    <a:pt x="276986" y="49275"/>
                  </a:lnTo>
                  <a:lnTo>
                    <a:pt x="278637" y="19050"/>
                  </a:lnTo>
                  <a:lnTo>
                    <a:pt x="326390" y="19050"/>
                  </a:lnTo>
                  <a:lnTo>
                    <a:pt x="326390" y="4699"/>
                  </a:lnTo>
                  <a:close/>
                </a:path>
                <a:path w="332104" h="120650">
                  <a:moveTo>
                    <a:pt x="302514" y="41275"/>
                  </a:moveTo>
                  <a:lnTo>
                    <a:pt x="293116" y="41275"/>
                  </a:lnTo>
                  <a:lnTo>
                    <a:pt x="288798" y="42037"/>
                  </a:lnTo>
                  <a:lnTo>
                    <a:pt x="285242" y="43561"/>
                  </a:lnTo>
                  <a:lnTo>
                    <a:pt x="281558" y="45085"/>
                  </a:lnTo>
                  <a:lnTo>
                    <a:pt x="278765" y="46990"/>
                  </a:lnTo>
                  <a:lnTo>
                    <a:pt x="276986" y="49275"/>
                  </a:lnTo>
                  <a:lnTo>
                    <a:pt x="319991" y="49275"/>
                  </a:lnTo>
                  <a:lnTo>
                    <a:pt x="318770" y="48006"/>
                  </a:lnTo>
                  <a:lnTo>
                    <a:pt x="315086" y="45466"/>
                  </a:lnTo>
                  <a:lnTo>
                    <a:pt x="306958" y="42164"/>
                  </a:lnTo>
                  <a:lnTo>
                    <a:pt x="302514" y="41275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5533" y="232028"/>
              <a:ext cx="108585" cy="133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5967" y="231901"/>
              <a:ext cx="1092580" cy="139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1921" y="231520"/>
              <a:ext cx="913637" cy="1395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07270" y="491236"/>
              <a:ext cx="292100" cy="104775"/>
            </a:xfrm>
            <a:custGeom>
              <a:avLst/>
              <a:gdLst/>
              <a:ahLst/>
              <a:cxnLst/>
              <a:rect l="l" t="t" r="r" b="b"/>
              <a:pathLst>
                <a:path w="292100" h="104775">
                  <a:moveTo>
                    <a:pt x="53638" y="10922"/>
                  </a:moveTo>
                  <a:lnTo>
                    <a:pt x="34798" y="10922"/>
                  </a:lnTo>
                  <a:lnTo>
                    <a:pt x="39115" y="12446"/>
                  </a:lnTo>
                  <a:lnTo>
                    <a:pt x="45974" y="18287"/>
                  </a:lnTo>
                  <a:lnTo>
                    <a:pt x="47625" y="22605"/>
                  </a:lnTo>
                  <a:lnTo>
                    <a:pt x="47625" y="30606"/>
                  </a:lnTo>
                  <a:lnTo>
                    <a:pt x="35813" y="52704"/>
                  </a:lnTo>
                  <a:lnTo>
                    <a:pt x="33527" y="55879"/>
                  </a:lnTo>
                  <a:lnTo>
                    <a:pt x="31114" y="58927"/>
                  </a:lnTo>
                  <a:lnTo>
                    <a:pt x="28448" y="61975"/>
                  </a:lnTo>
                  <a:lnTo>
                    <a:pt x="25907" y="65024"/>
                  </a:lnTo>
                  <a:lnTo>
                    <a:pt x="20574" y="71119"/>
                  </a:lnTo>
                  <a:lnTo>
                    <a:pt x="17906" y="74040"/>
                  </a:lnTo>
                  <a:lnTo>
                    <a:pt x="12826" y="79375"/>
                  </a:lnTo>
                  <a:lnTo>
                    <a:pt x="10159" y="81914"/>
                  </a:lnTo>
                  <a:lnTo>
                    <a:pt x="3428" y="88646"/>
                  </a:lnTo>
                  <a:lnTo>
                    <a:pt x="0" y="91821"/>
                  </a:lnTo>
                  <a:lnTo>
                    <a:pt x="126" y="101218"/>
                  </a:lnTo>
                  <a:lnTo>
                    <a:pt x="634" y="101726"/>
                  </a:lnTo>
                  <a:lnTo>
                    <a:pt x="1143" y="101853"/>
                  </a:lnTo>
                  <a:lnTo>
                    <a:pt x="60832" y="101853"/>
                  </a:lnTo>
                  <a:lnTo>
                    <a:pt x="60832" y="92710"/>
                  </a:lnTo>
                  <a:lnTo>
                    <a:pt x="12191" y="92710"/>
                  </a:lnTo>
                  <a:lnTo>
                    <a:pt x="20065" y="84836"/>
                  </a:lnTo>
                  <a:lnTo>
                    <a:pt x="25400" y="79755"/>
                  </a:lnTo>
                  <a:lnTo>
                    <a:pt x="30606" y="74675"/>
                  </a:lnTo>
                  <a:lnTo>
                    <a:pt x="35686" y="69214"/>
                  </a:lnTo>
                  <a:lnTo>
                    <a:pt x="40639" y="63373"/>
                  </a:lnTo>
                  <a:lnTo>
                    <a:pt x="45593" y="57658"/>
                  </a:lnTo>
                  <a:lnTo>
                    <a:pt x="49783" y="51562"/>
                  </a:lnTo>
                  <a:lnTo>
                    <a:pt x="53339" y="45465"/>
                  </a:lnTo>
                  <a:lnTo>
                    <a:pt x="56896" y="39242"/>
                  </a:lnTo>
                  <a:lnTo>
                    <a:pt x="58674" y="33274"/>
                  </a:lnTo>
                  <a:lnTo>
                    <a:pt x="58674" y="19176"/>
                  </a:lnTo>
                  <a:lnTo>
                    <a:pt x="55879" y="12700"/>
                  </a:lnTo>
                  <a:lnTo>
                    <a:pt x="53638" y="10922"/>
                  </a:lnTo>
                  <a:close/>
                </a:path>
                <a:path w="292100" h="104775">
                  <a:moveTo>
                    <a:pt x="37846" y="1777"/>
                  </a:moveTo>
                  <a:lnTo>
                    <a:pt x="25526" y="1777"/>
                  </a:lnTo>
                  <a:lnTo>
                    <a:pt x="21716" y="2412"/>
                  </a:lnTo>
                  <a:lnTo>
                    <a:pt x="888" y="26035"/>
                  </a:lnTo>
                  <a:lnTo>
                    <a:pt x="888" y="30352"/>
                  </a:lnTo>
                  <a:lnTo>
                    <a:pt x="11810" y="30352"/>
                  </a:lnTo>
                  <a:lnTo>
                    <a:pt x="11810" y="24511"/>
                  </a:lnTo>
                  <a:lnTo>
                    <a:pt x="13461" y="19938"/>
                  </a:lnTo>
                  <a:lnTo>
                    <a:pt x="16763" y="16383"/>
                  </a:lnTo>
                  <a:lnTo>
                    <a:pt x="19938" y="12826"/>
                  </a:lnTo>
                  <a:lnTo>
                    <a:pt x="24256" y="10922"/>
                  </a:lnTo>
                  <a:lnTo>
                    <a:pt x="53638" y="10922"/>
                  </a:lnTo>
                  <a:lnTo>
                    <a:pt x="44830" y="3937"/>
                  </a:lnTo>
                  <a:lnTo>
                    <a:pt x="37846" y="1777"/>
                  </a:lnTo>
                  <a:close/>
                </a:path>
                <a:path w="292100" h="104775">
                  <a:moveTo>
                    <a:pt x="114426" y="0"/>
                  </a:moveTo>
                  <a:lnTo>
                    <a:pt x="101091" y="0"/>
                  </a:lnTo>
                  <a:lnTo>
                    <a:pt x="95757" y="1524"/>
                  </a:lnTo>
                  <a:lnTo>
                    <a:pt x="91566" y="4699"/>
                  </a:lnTo>
                  <a:lnTo>
                    <a:pt x="87375" y="7747"/>
                  </a:lnTo>
                  <a:lnTo>
                    <a:pt x="84200" y="11811"/>
                  </a:lnTo>
                  <a:lnTo>
                    <a:pt x="81918" y="17017"/>
                  </a:lnTo>
                  <a:lnTo>
                    <a:pt x="79628" y="21716"/>
                  </a:lnTo>
                  <a:lnTo>
                    <a:pt x="78104" y="27431"/>
                  </a:lnTo>
                  <a:lnTo>
                    <a:pt x="77343" y="33654"/>
                  </a:lnTo>
                  <a:lnTo>
                    <a:pt x="76453" y="39877"/>
                  </a:lnTo>
                  <a:lnTo>
                    <a:pt x="76181" y="44323"/>
                  </a:lnTo>
                  <a:lnTo>
                    <a:pt x="76174" y="60451"/>
                  </a:lnTo>
                  <a:lnTo>
                    <a:pt x="76453" y="65024"/>
                  </a:lnTo>
                  <a:lnTo>
                    <a:pt x="77343" y="71247"/>
                  </a:lnTo>
                  <a:lnTo>
                    <a:pt x="78104" y="77342"/>
                  </a:lnTo>
                  <a:lnTo>
                    <a:pt x="79628" y="82930"/>
                  </a:lnTo>
                  <a:lnTo>
                    <a:pt x="82041" y="88011"/>
                  </a:lnTo>
                  <a:lnTo>
                    <a:pt x="84200" y="92837"/>
                  </a:lnTo>
                  <a:lnTo>
                    <a:pt x="87375" y="96900"/>
                  </a:lnTo>
                  <a:lnTo>
                    <a:pt x="95757" y="102997"/>
                  </a:lnTo>
                  <a:lnTo>
                    <a:pt x="101091" y="104521"/>
                  </a:lnTo>
                  <a:lnTo>
                    <a:pt x="114426" y="104521"/>
                  </a:lnTo>
                  <a:lnTo>
                    <a:pt x="119887" y="102997"/>
                  </a:lnTo>
                  <a:lnTo>
                    <a:pt x="124205" y="99949"/>
                  </a:lnTo>
                  <a:lnTo>
                    <a:pt x="128397" y="96900"/>
                  </a:lnTo>
                  <a:lnTo>
                    <a:pt x="129841" y="95123"/>
                  </a:lnTo>
                  <a:lnTo>
                    <a:pt x="102870" y="95123"/>
                  </a:lnTo>
                  <a:lnTo>
                    <a:pt x="99186" y="93599"/>
                  </a:lnTo>
                  <a:lnTo>
                    <a:pt x="87727" y="65024"/>
                  </a:lnTo>
                  <a:lnTo>
                    <a:pt x="87375" y="60451"/>
                  </a:lnTo>
                  <a:lnTo>
                    <a:pt x="87375" y="44323"/>
                  </a:lnTo>
                  <a:lnTo>
                    <a:pt x="87756" y="39369"/>
                  </a:lnTo>
                  <a:lnTo>
                    <a:pt x="88010" y="34416"/>
                  </a:lnTo>
                  <a:lnTo>
                    <a:pt x="102870" y="9271"/>
                  </a:lnTo>
                  <a:lnTo>
                    <a:pt x="129635" y="9271"/>
                  </a:lnTo>
                  <a:lnTo>
                    <a:pt x="128397" y="7747"/>
                  </a:lnTo>
                  <a:lnTo>
                    <a:pt x="119887" y="1524"/>
                  </a:lnTo>
                  <a:lnTo>
                    <a:pt x="114426" y="0"/>
                  </a:lnTo>
                  <a:close/>
                </a:path>
                <a:path w="292100" h="104775">
                  <a:moveTo>
                    <a:pt x="129635" y="9271"/>
                  </a:moveTo>
                  <a:lnTo>
                    <a:pt x="112522" y="9271"/>
                  </a:lnTo>
                  <a:lnTo>
                    <a:pt x="116458" y="10794"/>
                  </a:lnTo>
                  <a:lnTo>
                    <a:pt x="119252" y="13969"/>
                  </a:lnTo>
                  <a:lnTo>
                    <a:pt x="122174" y="17017"/>
                  </a:lnTo>
                  <a:lnTo>
                    <a:pt x="124332" y="20827"/>
                  </a:lnTo>
                  <a:lnTo>
                    <a:pt x="125729" y="25146"/>
                  </a:lnTo>
                  <a:lnTo>
                    <a:pt x="127253" y="29717"/>
                  </a:lnTo>
                  <a:lnTo>
                    <a:pt x="128270" y="34416"/>
                  </a:lnTo>
                  <a:lnTo>
                    <a:pt x="128703" y="39877"/>
                  </a:lnTo>
                  <a:lnTo>
                    <a:pt x="129158" y="44323"/>
                  </a:lnTo>
                  <a:lnTo>
                    <a:pt x="129158" y="60451"/>
                  </a:lnTo>
                  <a:lnTo>
                    <a:pt x="128650" y="65404"/>
                  </a:lnTo>
                  <a:lnTo>
                    <a:pt x="128270" y="70230"/>
                  </a:lnTo>
                  <a:lnTo>
                    <a:pt x="127253" y="74929"/>
                  </a:lnTo>
                  <a:lnTo>
                    <a:pt x="125729" y="79375"/>
                  </a:lnTo>
                  <a:lnTo>
                    <a:pt x="124332" y="83819"/>
                  </a:lnTo>
                  <a:lnTo>
                    <a:pt x="122174" y="87502"/>
                  </a:lnTo>
                  <a:lnTo>
                    <a:pt x="119252" y="90550"/>
                  </a:lnTo>
                  <a:lnTo>
                    <a:pt x="116458" y="93599"/>
                  </a:lnTo>
                  <a:lnTo>
                    <a:pt x="112522" y="95123"/>
                  </a:lnTo>
                  <a:lnTo>
                    <a:pt x="129841" y="95123"/>
                  </a:lnTo>
                  <a:lnTo>
                    <a:pt x="140360" y="60451"/>
                  </a:lnTo>
                  <a:lnTo>
                    <a:pt x="140353" y="44323"/>
                  </a:lnTo>
                  <a:lnTo>
                    <a:pt x="131699" y="11811"/>
                  </a:lnTo>
                  <a:lnTo>
                    <a:pt x="129635" y="9271"/>
                  </a:lnTo>
                  <a:close/>
                </a:path>
                <a:path w="292100" h="104775">
                  <a:moveTo>
                    <a:pt x="206038" y="10922"/>
                  </a:moveTo>
                  <a:lnTo>
                    <a:pt x="187198" y="10922"/>
                  </a:lnTo>
                  <a:lnTo>
                    <a:pt x="191515" y="12446"/>
                  </a:lnTo>
                  <a:lnTo>
                    <a:pt x="198374" y="18287"/>
                  </a:lnTo>
                  <a:lnTo>
                    <a:pt x="200025" y="22605"/>
                  </a:lnTo>
                  <a:lnTo>
                    <a:pt x="200025" y="30606"/>
                  </a:lnTo>
                  <a:lnTo>
                    <a:pt x="188213" y="52704"/>
                  </a:lnTo>
                  <a:lnTo>
                    <a:pt x="185927" y="55879"/>
                  </a:lnTo>
                  <a:lnTo>
                    <a:pt x="183514" y="58927"/>
                  </a:lnTo>
                  <a:lnTo>
                    <a:pt x="180848" y="61975"/>
                  </a:lnTo>
                  <a:lnTo>
                    <a:pt x="178307" y="65024"/>
                  </a:lnTo>
                  <a:lnTo>
                    <a:pt x="172974" y="71119"/>
                  </a:lnTo>
                  <a:lnTo>
                    <a:pt x="170306" y="74040"/>
                  </a:lnTo>
                  <a:lnTo>
                    <a:pt x="165226" y="79375"/>
                  </a:lnTo>
                  <a:lnTo>
                    <a:pt x="162559" y="81914"/>
                  </a:lnTo>
                  <a:lnTo>
                    <a:pt x="155828" y="88646"/>
                  </a:lnTo>
                  <a:lnTo>
                    <a:pt x="152400" y="91821"/>
                  </a:lnTo>
                  <a:lnTo>
                    <a:pt x="152526" y="101218"/>
                  </a:lnTo>
                  <a:lnTo>
                    <a:pt x="153034" y="101726"/>
                  </a:lnTo>
                  <a:lnTo>
                    <a:pt x="153543" y="101853"/>
                  </a:lnTo>
                  <a:lnTo>
                    <a:pt x="213232" y="101853"/>
                  </a:lnTo>
                  <a:lnTo>
                    <a:pt x="213232" y="92710"/>
                  </a:lnTo>
                  <a:lnTo>
                    <a:pt x="164591" y="92710"/>
                  </a:lnTo>
                  <a:lnTo>
                    <a:pt x="172465" y="84836"/>
                  </a:lnTo>
                  <a:lnTo>
                    <a:pt x="177800" y="79755"/>
                  </a:lnTo>
                  <a:lnTo>
                    <a:pt x="183006" y="74675"/>
                  </a:lnTo>
                  <a:lnTo>
                    <a:pt x="188086" y="69214"/>
                  </a:lnTo>
                  <a:lnTo>
                    <a:pt x="193039" y="63373"/>
                  </a:lnTo>
                  <a:lnTo>
                    <a:pt x="197993" y="57658"/>
                  </a:lnTo>
                  <a:lnTo>
                    <a:pt x="202183" y="51562"/>
                  </a:lnTo>
                  <a:lnTo>
                    <a:pt x="205739" y="45465"/>
                  </a:lnTo>
                  <a:lnTo>
                    <a:pt x="209296" y="39242"/>
                  </a:lnTo>
                  <a:lnTo>
                    <a:pt x="211074" y="33274"/>
                  </a:lnTo>
                  <a:lnTo>
                    <a:pt x="211074" y="19176"/>
                  </a:lnTo>
                  <a:lnTo>
                    <a:pt x="208279" y="12700"/>
                  </a:lnTo>
                  <a:lnTo>
                    <a:pt x="206038" y="10922"/>
                  </a:lnTo>
                  <a:close/>
                </a:path>
                <a:path w="292100" h="104775">
                  <a:moveTo>
                    <a:pt x="190246" y="1777"/>
                  </a:moveTo>
                  <a:lnTo>
                    <a:pt x="177926" y="1777"/>
                  </a:lnTo>
                  <a:lnTo>
                    <a:pt x="174116" y="2412"/>
                  </a:lnTo>
                  <a:lnTo>
                    <a:pt x="153288" y="26035"/>
                  </a:lnTo>
                  <a:lnTo>
                    <a:pt x="153288" y="30352"/>
                  </a:lnTo>
                  <a:lnTo>
                    <a:pt x="164210" y="30352"/>
                  </a:lnTo>
                  <a:lnTo>
                    <a:pt x="164210" y="24511"/>
                  </a:lnTo>
                  <a:lnTo>
                    <a:pt x="165861" y="19938"/>
                  </a:lnTo>
                  <a:lnTo>
                    <a:pt x="169163" y="16383"/>
                  </a:lnTo>
                  <a:lnTo>
                    <a:pt x="172338" y="12826"/>
                  </a:lnTo>
                  <a:lnTo>
                    <a:pt x="176656" y="10922"/>
                  </a:lnTo>
                  <a:lnTo>
                    <a:pt x="206038" y="10922"/>
                  </a:lnTo>
                  <a:lnTo>
                    <a:pt x="197230" y="3937"/>
                  </a:lnTo>
                  <a:lnTo>
                    <a:pt x="190246" y="1777"/>
                  </a:lnTo>
                  <a:close/>
                </a:path>
                <a:path w="292100" h="104775">
                  <a:moveTo>
                    <a:pt x="240791" y="77977"/>
                  </a:moveTo>
                  <a:lnTo>
                    <a:pt x="230250" y="77977"/>
                  </a:lnTo>
                  <a:lnTo>
                    <a:pt x="230631" y="86487"/>
                  </a:lnTo>
                  <a:lnTo>
                    <a:pt x="233806" y="92963"/>
                  </a:lnTo>
                  <a:lnTo>
                    <a:pt x="239649" y="97536"/>
                  </a:lnTo>
                  <a:lnTo>
                    <a:pt x="245490" y="101980"/>
                  </a:lnTo>
                  <a:lnTo>
                    <a:pt x="252602" y="104139"/>
                  </a:lnTo>
                  <a:lnTo>
                    <a:pt x="265683" y="104139"/>
                  </a:lnTo>
                  <a:lnTo>
                    <a:pt x="270001" y="103377"/>
                  </a:lnTo>
                  <a:lnTo>
                    <a:pt x="277622" y="100075"/>
                  </a:lnTo>
                  <a:lnTo>
                    <a:pt x="280797" y="97789"/>
                  </a:lnTo>
                  <a:lnTo>
                    <a:pt x="283120" y="95250"/>
                  </a:lnTo>
                  <a:lnTo>
                    <a:pt x="256031" y="95250"/>
                  </a:lnTo>
                  <a:lnTo>
                    <a:pt x="251459" y="93725"/>
                  </a:lnTo>
                  <a:lnTo>
                    <a:pt x="243966" y="87756"/>
                  </a:lnTo>
                  <a:lnTo>
                    <a:pt x="241680" y="83438"/>
                  </a:lnTo>
                  <a:lnTo>
                    <a:pt x="240791" y="77977"/>
                  </a:lnTo>
                  <a:close/>
                </a:path>
                <a:path w="292100" h="104775">
                  <a:moveTo>
                    <a:pt x="267715" y="37211"/>
                  </a:moveTo>
                  <a:lnTo>
                    <a:pt x="259079" y="37211"/>
                  </a:lnTo>
                  <a:lnTo>
                    <a:pt x="254761" y="38100"/>
                  </a:lnTo>
                  <a:lnTo>
                    <a:pt x="247141" y="41148"/>
                  </a:lnTo>
                  <a:lnTo>
                    <a:pt x="244221" y="43306"/>
                  </a:lnTo>
                  <a:lnTo>
                    <a:pt x="242188" y="46100"/>
                  </a:lnTo>
                  <a:lnTo>
                    <a:pt x="267207" y="46100"/>
                  </a:lnTo>
                  <a:lnTo>
                    <a:pt x="271906" y="48133"/>
                  </a:lnTo>
                  <a:lnTo>
                    <a:pt x="279400" y="56387"/>
                  </a:lnTo>
                  <a:lnTo>
                    <a:pt x="281304" y="62611"/>
                  </a:lnTo>
                  <a:lnTo>
                    <a:pt x="281304" y="78359"/>
                  </a:lnTo>
                  <a:lnTo>
                    <a:pt x="279400" y="84200"/>
                  </a:lnTo>
                  <a:lnTo>
                    <a:pt x="275589" y="88646"/>
                  </a:lnTo>
                  <a:lnTo>
                    <a:pt x="271779" y="92963"/>
                  </a:lnTo>
                  <a:lnTo>
                    <a:pt x="267080" y="95250"/>
                  </a:lnTo>
                  <a:lnTo>
                    <a:pt x="283120" y="95250"/>
                  </a:lnTo>
                  <a:lnTo>
                    <a:pt x="286257" y="91821"/>
                  </a:lnTo>
                  <a:lnTo>
                    <a:pt x="288416" y="88264"/>
                  </a:lnTo>
                  <a:lnTo>
                    <a:pt x="289813" y="84200"/>
                  </a:lnTo>
                  <a:lnTo>
                    <a:pt x="291337" y="80137"/>
                  </a:lnTo>
                  <a:lnTo>
                    <a:pt x="292100" y="75564"/>
                  </a:lnTo>
                  <a:lnTo>
                    <a:pt x="292100" y="65024"/>
                  </a:lnTo>
                  <a:lnTo>
                    <a:pt x="291337" y="60071"/>
                  </a:lnTo>
                  <a:lnTo>
                    <a:pt x="289813" y="56006"/>
                  </a:lnTo>
                  <a:lnTo>
                    <a:pt x="288289" y="51815"/>
                  </a:lnTo>
                  <a:lnTo>
                    <a:pt x="271399" y="37973"/>
                  </a:lnTo>
                  <a:lnTo>
                    <a:pt x="267715" y="37211"/>
                  </a:lnTo>
                  <a:close/>
                </a:path>
                <a:path w="292100" h="104775">
                  <a:moveTo>
                    <a:pt x="287020" y="4063"/>
                  </a:moveTo>
                  <a:lnTo>
                    <a:pt x="235076" y="4063"/>
                  </a:lnTo>
                  <a:lnTo>
                    <a:pt x="234569" y="4190"/>
                  </a:lnTo>
                  <a:lnTo>
                    <a:pt x="234187" y="4572"/>
                  </a:lnTo>
                  <a:lnTo>
                    <a:pt x="233933" y="4952"/>
                  </a:lnTo>
                  <a:lnTo>
                    <a:pt x="233679" y="5587"/>
                  </a:lnTo>
                  <a:lnTo>
                    <a:pt x="233679" y="6603"/>
                  </a:lnTo>
                  <a:lnTo>
                    <a:pt x="232397" y="54863"/>
                  </a:lnTo>
                  <a:lnTo>
                    <a:pt x="232282" y="60578"/>
                  </a:lnTo>
                  <a:lnTo>
                    <a:pt x="232536" y="60833"/>
                  </a:lnTo>
                  <a:lnTo>
                    <a:pt x="232663" y="61087"/>
                  </a:lnTo>
                  <a:lnTo>
                    <a:pt x="241300" y="61087"/>
                  </a:lnTo>
                  <a:lnTo>
                    <a:pt x="241553" y="60960"/>
                  </a:lnTo>
                  <a:lnTo>
                    <a:pt x="241934" y="60960"/>
                  </a:lnTo>
                  <a:lnTo>
                    <a:pt x="242188" y="60833"/>
                  </a:lnTo>
                  <a:lnTo>
                    <a:pt x="242315" y="60578"/>
                  </a:lnTo>
                  <a:lnTo>
                    <a:pt x="242443" y="60451"/>
                  </a:lnTo>
                  <a:lnTo>
                    <a:pt x="242824" y="59689"/>
                  </a:lnTo>
                  <a:lnTo>
                    <a:pt x="242950" y="59309"/>
                  </a:lnTo>
                  <a:lnTo>
                    <a:pt x="243077" y="58800"/>
                  </a:lnTo>
                  <a:lnTo>
                    <a:pt x="244221" y="54863"/>
                  </a:lnTo>
                  <a:lnTo>
                    <a:pt x="246379" y="51815"/>
                  </a:lnTo>
                  <a:lnTo>
                    <a:pt x="253237" y="47243"/>
                  </a:lnTo>
                  <a:lnTo>
                    <a:pt x="257175" y="46100"/>
                  </a:lnTo>
                  <a:lnTo>
                    <a:pt x="242188" y="46100"/>
                  </a:lnTo>
                  <a:lnTo>
                    <a:pt x="244094" y="13080"/>
                  </a:lnTo>
                  <a:lnTo>
                    <a:pt x="287020" y="13080"/>
                  </a:lnTo>
                  <a:lnTo>
                    <a:pt x="287020" y="4063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6769" y="487425"/>
              <a:ext cx="92075" cy="1164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8247" y="487298"/>
              <a:ext cx="1608074" cy="1210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520" y="5725667"/>
              <a:ext cx="1722120" cy="7437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7884" y="5859780"/>
              <a:ext cx="559308" cy="452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932815"/>
            <a:chOff x="0" y="0"/>
            <a:chExt cx="12192000" cy="9328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302" y="338454"/>
              <a:ext cx="289813" cy="357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076" y="216408"/>
              <a:ext cx="1010424" cy="45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073" y="337947"/>
              <a:ext cx="2120138" cy="3710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1831" y="338454"/>
              <a:ext cx="685546" cy="3641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6536" y="337947"/>
              <a:ext cx="691134" cy="36461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62355" y="1051560"/>
            <a:ext cx="11067415" cy="1074420"/>
            <a:chOff x="562355" y="1051560"/>
            <a:chExt cx="11067415" cy="107442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355" y="1051560"/>
              <a:ext cx="11067288" cy="10744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355" y="1051560"/>
              <a:ext cx="11067288" cy="10744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4307" y="1213091"/>
              <a:ext cx="7274814" cy="75363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489204" y="2462783"/>
            <a:ext cx="3412490" cy="4148454"/>
          </a:xfrm>
          <a:custGeom>
            <a:avLst/>
            <a:gdLst/>
            <a:ahLst/>
            <a:cxnLst/>
            <a:rect l="l" t="t" r="r" b="b"/>
            <a:pathLst>
              <a:path w="3412490" h="4148454">
                <a:moveTo>
                  <a:pt x="3412236" y="0"/>
                </a:moveTo>
                <a:lnTo>
                  <a:pt x="0" y="0"/>
                </a:lnTo>
                <a:lnTo>
                  <a:pt x="0" y="4148328"/>
                </a:lnTo>
                <a:lnTo>
                  <a:pt x="3412236" y="4148328"/>
                </a:lnTo>
                <a:lnTo>
                  <a:pt x="341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6071" y="2462783"/>
            <a:ext cx="3411220" cy="4148454"/>
          </a:xfrm>
          <a:custGeom>
            <a:avLst/>
            <a:gdLst/>
            <a:ahLst/>
            <a:cxnLst/>
            <a:rect l="l" t="t" r="r" b="b"/>
            <a:pathLst>
              <a:path w="3411220" h="4148454">
                <a:moveTo>
                  <a:pt x="3410712" y="0"/>
                </a:moveTo>
                <a:lnTo>
                  <a:pt x="0" y="0"/>
                </a:lnTo>
                <a:lnTo>
                  <a:pt x="0" y="4148328"/>
                </a:lnTo>
                <a:lnTo>
                  <a:pt x="3410712" y="4148328"/>
                </a:lnTo>
                <a:lnTo>
                  <a:pt x="3410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90559" y="2462783"/>
            <a:ext cx="3412490" cy="4148454"/>
          </a:xfrm>
          <a:custGeom>
            <a:avLst/>
            <a:gdLst/>
            <a:ahLst/>
            <a:cxnLst/>
            <a:rect l="l" t="t" r="r" b="b"/>
            <a:pathLst>
              <a:path w="3412490" h="4148454">
                <a:moveTo>
                  <a:pt x="3412236" y="0"/>
                </a:moveTo>
                <a:lnTo>
                  <a:pt x="0" y="0"/>
                </a:lnTo>
                <a:lnTo>
                  <a:pt x="0" y="4148328"/>
                </a:lnTo>
                <a:lnTo>
                  <a:pt x="3412236" y="4148328"/>
                </a:lnTo>
                <a:lnTo>
                  <a:pt x="341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610867" y="2836164"/>
            <a:ext cx="1176655" cy="1175385"/>
            <a:chOff x="1610867" y="2836164"/>
            <a:chExt cx="1176655" cy="1175385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867" y="2836164"/>
              <a:ext cx="1176515" cy="11750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647" y="3015970"/>
              <a:ext cx="929627" cy="8778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90877" y="2914650"/>
              <a:ext cx="1012190" cy="1012190"/>
            </a:xfrm>
            <a:custGeom>
              <a:avLst/>
              <a:gdLst/>
              <a:ahLst/>
              <a:cxnLst/>
              <a:rect l="l" t="t" r="r" b="b"/>
              <a:pathLst>
                <a:path w="1012189" h="1012189">
                  <a:moveTo>
                    <a:pt x="505968" y="0"/>
                  </a:moveTo>
                  <a:lnTo>
                    <a:pt x="457245" y="2316"/>
                  </a:lnTo>
                  <a:lnTo>
                    <a:pt x="409832" y="9124"/>
                  </a:lnTo>
                  <a:lnTo>
                    <a:pt x="363941" y="20212"/>
                  </a:lnTo>
                  <a:lnTo>
                    <a:pt x="319782" y="35367"/>
                  </a:lnTo>
                  <a:lnTo>
                    <a:pt x="277569" y="54377"/>
                  </a:lnTo>
                  <a:lnTo>
                    <a:pt x="237514" y="77030"/>
                  </a:lnTo>
                  <a:lnTo>
                    <a:pt x="199829" y="103114"/>
                  </a:lnTo>
                  <a:lnTo>
                    <a:pt x="164726" y="132417"/>
                  </a:lnTo>
                  <a:lnTo>
                    <a:pt x="132417" y="164726"/>
                  </a:lnTo>
                  <a:lnTo>
                    <a:pt x="103114" y="199829"/>
                  </a:lnTo>
                  <a:lnTo>
                    <a:pt x="77030" y="237514"/>
                  </a:lnTo>
                  <a:lnTo>
                    <a:pt x="54377" y="277569"/>
                  </a:lnTo>
                  <a:lnTo>
                    <a:pt x="35367" y="319782"/>
                  </a:lnTo>
                  <a:lnTo>
                    <a:pt x="20212" y="363941"/>
                  </a:lnTo>
                  <a:lnTo>
                    <a:pt x="9124" y="409832"/>
                  </a:lnTo>
                  <a:lnTo>
                    <a:pt x="2316" y="457245"/>
                  </a:lnTo>
                  <a:lnTo>
                    <a:pt x="0" y="505967"/>
                  </a:lnTo>
                  <a:lnTo>
                    <a:pt x="2316" y="554690"/>
                  </a:lnTo>
                  <a:lnTo>
                    <a:pt x="9124" y="602103"/>
                  </a:lnTo>
                  <a:lnTo>
                    <a:pt x="20212" y="647994"/>
                  </a:lnTo>
                  <a:lnTo>
                    <a:pt x="35367" y="692153"/>
                  </a:lnTo>
                  <a:lnTo>
                    <a:pt x="54377" y="734366"/>
                  </a:lnTo>
                  <a:lnTo>
                    <a:pt x="77030" y="774421"/>
                  </a:lnTo>
                  <a:lnTo>
                    <a:pt x="103114" y="812106"/>
                  </a:lnTo>
                  <a:lnTo>
                    <a:pt x="132417" y="847209"/>
                  </a:lnTo>
                  <a:lnTo>
                    <a:pt x="164726" y="879518"/>
                  </a:lnTo>
                  <a:lnTo>
                    <a:pt x="199829" y="908821"/>
                  </a:lnTo>
                  <a:lnTo>
                    <a:pt x="237514" y="934905"/>
                  </a:lnTo>
                  <a:lnTo>
                    <a:pt x="277569" y="957558"/>
                  </a:lnTo>
                  <a:lnTo>
                    <a:pt x="319782" y="976568"/>
                  </a:lnTo>
                  <a:lnTo>
                    <a:pt x="363941" y="991723"/>
                  </a:lnTo>
                  <a:lnTo>
                    <a:pt x="409832" y="1002811"/>
                  </a:lnTo>
                  <a:lnTo>
                    <a:pt x="457245" y="1009619"/>
                  </a:lnTo>
                  <a:lnTo>
                    <a:pt x="505968" y="1011936"/>
                  </a:lnTo>
                  <a:lnTo>
                    <a:pt x="554690" y="1009619"/>
                  </a:lnTo>
                  <a:lnTo>
                    <a:pt x="602103" y="1002811"/>
                  </a:lnTo>
                  <a:lnTo>
                    <a:pt x="647994" y="991723"/>
                  </a:lnTo>
                  <a:lnTo>
                    <a:pt x="692153" y="976568"/>
                  </a:lnTo>
                  <a:lnTo>
                    <a:pt x="734366" y="957558"/>
                  </a:lnTo>
                  <a:lnTo>
                    <a:pt x="774421" y="934905"/>
                  </a:lnTo>
                  <a:lnTo>
                    <a:pt x="812106" y="908821"/>
                  </a:lnTo>
                  <a:lnTo>
                    <a:pt x="847209" y="879518"/>
                  </a:lnTo>
                  <a:lnTo>
                    <a:pt x="879518" y="847209"/>
                  </a:lnTo>
                  <a:lnTo>
                    <a:pt x="908821" y="812106"/>
                  </a:lnTo>
                  <a:lnTo>
                    <a:pt x="934905" y="774421"/>
                  </a:lnTo>
                  <a:lnTo>
                    <a:pt x="957558" y="734366"/>
                  </a:lnTo>
                  <a:lnTo>
                    <a:pt x="976568" y="692153"/>
                  </a:lnTo>
                  <a:lnTo>
                    <a:pt x="991723" y="647994"/>
                  </a:lnTo>
                  <a:lnTo>
                    <a:pt x="1002811" y="602103"/>
                  </a:lnTo>
                  <a:lnTo>
                    <a:pt x="1009619" y="554690"/>
                  </a:lnTo>
                  <a:lnTo>
                    <a:pt x="1011936" y="505967"/>
                  </a:lnTo>
                  <a:lnTo>
                    <a:pt x="1009619" y="457245"/>
                  </a:lnTo>
                  <a:lnTo>
                    <a:pt x="1002811" y="409832"/>
                  </a:lnTo>
                  <a:lnTo>
                    <a:pt x="991723" y="363941"/>
                  </a:lnTo>
                  <a:lnTo>
                    <a:pt x="976568" y="319782"/>
                  </a:lnTo>
                  <a:lnTo>
                    <a:pt x="957558" y="277569"/>
                  </a:lnTo>
                  <a:lnTo>
                    <a:pt x="934905" y="237514"/>
                  </a:lnTo>
                  <a:lnTo>
                    <a:pt x="908821" y="199829"/>
                  </a:lnTo>
                  <a:lnTo>
                    <a:pt x="879518" y="164726"/>
                  </a:lnTo>
                  <a:lnTo>
                    <a:pt x="847209" y="132417"/>
                  </a:lnTo>
                  <a:lnTo>
                    <a:pt x="812106" y="103114"/>
                  </a:lnTo>
                  <a:lnTo>
                    <a:pt x="774421" y="77030"/>
                  </a:lnTo>
                  <a:lnTo>
                    <a:pt x="734366" y="54377"/>
                  </a:lnTo>
                  <a:lnTo>
                    <a:pt x="692153" y="35367"/>
                  </a:lnTo>
                  <a:lnTo>
                    <a:pt x="647994" y="20212"/>
                  </a:lnTo>
                  <a:lnTo>
                    <a:pt x="602103" y="9124"/>
                  </a:lnTo>
                  <a:lnTo>
                    <a:pt x="554690" y="2316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0877" y="2914650"/>
              <a:ext cx="1012190" cy="1012190"/>
            </a:xfrm>
            <a:custGeom>
              <a:avLst/>
              <a:gdLst/>
              <a:ahLst/>
              <a:cxnLst/>
              <a:rect l="l" t="t" r="r" b="b"/>
              <a:pathLst>
                <a:path w="1012189" h="1012189">
                  <a:moveTo>
                    <a:pt x="0" y="505967"/>
                  </a:moveTo>
                  <a:lnTo>
                    <a:pt x="2316" y="457245"/>
                  </a:lnTo>
                  <a:lnTo>
                    <a:pt x="9124" y="409832"/>
                  </a:lnTo>
                  <a:lnTo>
                    <a:pt x="20212" y="363941"/>
                  </a:lnTo>
                  <a:lnTo>
                    <a:pt x="35367" y="319782"/>
                  </a:lnTo>
                  <a:lnTo>
                    <a:pt x="54377" y="277569"/>
                  </a:lnTo>
                  <a:lnTo>
                    <a:pt x="77030" y="237514"/>
                  </a:lnTo>
                  <a:lnTo>
                    <a:pt x="103114" y="199829"/>
                  </a:lnTo>
                  <a:lnTo>
                    <a:pt x="132417" y="164726"/>
                  </a:lnTo>
                  <a:lnTo>
                    <a:pt x="164726" y="132417"/>
                  </a:lnTo>
                  <a:lnTo>
                    <a:pt x="199829" y="103114"/>
                  </a:lnTo>
                  <a:lnTo>
                    <a:pt x="237514" y="77030"/>
                  </a:lnTo>
                  <a:lnTo>
                    <a:pt x="277569" y="54377"/>
                  </a:lnTo>
                  <a:lnTo>
                    <a:pt x="319782" y="35367"/>
                  </a:lnTo>
                  <a:lnTo>
                    <a:pt x="363941" y="20212"/>
                  </a:lnTo>
                  <a:lnTo>
                    <a:pt x="409832" y="9124"/>
                  </a:lnTo>
                  <a:lnTo>
                    <a:pt x="457245" y="2316"/>
                  </a:lnTo>
                  <a:lnTo>
                    <a:pt x="505968" y="0"/>
                  </a:lnTo>
                  <a:lnTo>
                    <a:pt x="554690" y="2316"/>
                  </a:lnTo>
                  <a:lnTo>
                    <a:pt x="602103" y="9124"/>
                  </a:lnTo>
                  <a:lnTo>
                    <a:pt x="647994" y="20212"/>
                  </a:lnTo>
                  <a:lnTo>
                    <a:pt x="692153" y="35367"/>
                  </a:lnTo>
                  <a:lnTo>
                    <a:pt x="734366" y="54377"/>
                  </a:lnTo>
                  <a:lnTo>
                    <a:pt x="774421" y="77030"/>
                  </a:lnTo>
                  <a:lnTo>
                    <a:pt x="812106" y="103114"/>
                  </a:lnTo>
                  <a:lnTo>
                    <a:pt x="847209" y="132417"/>
                  </a:lnTo>
                  <a:lnTo>
                    <a:pt x="879518" y="164726"/>
                  </a:lnTo>
                  <a:lnTo>
                    <a:pt x="908821" y="199829"/>
                  </a:lnTo>
                  <a:lnTo>
                    <a:pt x="934905" y="237514"/>
                  </a:lnTo>
                  <a:lnTo>
                    <a:pt x="957558" y="277569"/>
                  </a:lnTo>
                  <a:lnTo>
                    <a:pt x="976568" y="319782"/>
                  </a:lnTo>
                  <a:lnTo>
                    <a:pt x="991723" y="363941"/>
                  </a:lnTo>
                  <a:lnTo>
                    <a:pt x="1002811" y="409832"/>
                  </a:lnTo>
                  <a:lnTo>
                    <a:pt x="1009619" y="457245"/>
                  </a:lnTo>
                  <a:lnTo>
                    <a:pt x="1011936" y="505967"/>
                  </a:lnTo>
                  <a:lnTo>
                    <a:pt x="1009619" y="554690"/>
                  </a:lnTo>
                  <a:lnTo>
                    <a:pt x="1002811" y="602103"/>
                  </a:lnTo>
                  <a:lnTo>
                    <a:pt x="991723" y="647994"/>
                  </a:lnTo>
                  <a:lnTo>
                    <a:pt x="976568" y="692153"/>
                  </a:lnTo>
                  <a:lnTo>
                    <a:pt x="957558" y="734366"/>
                  </a:lnTo>
                  <a:lnTo>
                    <a:pt x="934905" y="774421"/>
                  </a:lnTo>
                  <a:lnTo>
                    <a:pt x="908821" y="812106"/>
                  </a:lnTo>
                  <a:lnTo>
                    <a:pt x="879518" y="847209"/>
                  </a:lnTo>
                  <a:lnTo>
                    <a:pt x="847209" y="879518"/>
                  </a:lnTo>
                  <a:lnTo>
                    <a:pt x="812106" y="908821"/>
                  </a:lnTo>
                  <a:lnTo>
                    <a:pt x="774421" y="934905"/>
                  </a:lnTo>
                  <a:lnTo>
                    <a:pt x="734366" y="957558"/>
                  </a:lnTo>
                  <a:lnTo>
                    <a:pt x="692153" y="976568"/>
                  </a:lnTo>
                  <a:lnTo>
                    <a:pt x="647994" y="991723"/>
                  </a:lnTo>
                  <a:lnTo>
                    <a:pt x="602103" y="1002811"/>
                  </a:lnTo>
                  <a:lnTo>
                    <a:pt x="554690" y="1009619"/>
                  </a:lnTo>
                  <a:lnTo>
                    <a:pt x="505968" y="1011936"/>
                  </a:lnTo>
                  <a:lnTo>
                    <a:pt x="457245" y="1009619"/>
                  </a:lnTo>
                  <a:lnTo>
                    <a:pt x="409832" y="1002811"/>
                  </a:lnTo>
                  <a:lnTo>
                    <a:pt x="363941" y="991723"/>
                  </a:lnTo>
                  <a:lnTo>
                    <a:pt x="319782" y="976568"/>
                  </a:lnTo>
                  <a:lnTo>
                    <a:pt x="277569" y="957558"/>
                  </a:lnTo>
                  <a:lnTo>
                    <a:pt x="237514" y="934905"/>
                  </a:lnTo>
                  <a:lnTo>
                    <a:pt x="199829" y="908821"/>
                  </a:lnTo>
                  <a:lnTo>
                    <a:pt x="164726" y="879518"/>
                  </a:lnTo>
                  <a:lnTo>
                    <a:pt x="132417" y="847209"/>
                  </a:lnTo>
                  <a:lnTo>
                    <a:pt x="103114" y="812106"/>
                  </a:lnTo>
                  <a:lnTo>
                    <a:pt x="77030" y="774421"/>
                  </a:lnTo>
                  <a:lnTo>
                    <a:pt x="54377" y="734366"/>
                  </a:lnTo>
                  <a:lnTo>
                    <a:pt x="35367" y="692153"/>
                  </a:lnTo>
                  <a:lnTo>
                    <a:pt x="20212" y="647994"/>
                  </a:lnTo>
                  <a:lnTo>
                    <a:pt x="9124" y="602103"/>
                  </a:lnTo>
                  <a:lnTo>
                    <a:pt x="2316" y="554690"/>
                  </a:lnTo>
                  <a:lnTo>
                    <a:pt x="0" y="50596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4110" y="3111754"/>
              <a:ext cx="700430" cy="2331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8890" y="3352546"/>
              <a:ext cx="438912" cy="1752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0310" y="3581146"/>
              <a:ext cx="318135" cy="1539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4818" y="3581146"/>
              <a:ext cx="259080" cy="1539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4358" y="3581146"/>
              <a:ext cx="94487" cy="15392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341119" y="4651247"/>
            <a:ext cx="1710055" cy="1710055"/>
            <a:chOff x="1341119" y="4651247"/>
            <a:chExt cx="1710055" cy="1710055"/>
          </a:xfrm>
        </p:grpSpPr>
        <p:sp>
          <p:nvSpPr>
            <p:cNvPr id="29" name="object 29"/>
            <p:cNvSpPr/>
            <p:nvPr/>
          </p:nvSpPr>
          <p:spPr>
            <a:xfrm>
              <a:off x="1341119" y="4651247"/>
              <a:ext cx="1710055" cy="1710055"/>
            </a:xfrm>
            <a:custGeom>
              <a:avLst/>
              <a:gdLst/>
              <a:ahLst/>
              <a:cxnLst/>
              <a:rect l="l" t="t" r="r" b="b"/>
              <a:pathLst>
                <a:path w="1710055" h="1710054">
                  <a:moveTo>
                    <a:pt x="854963" y="0"/>
                  </a:moveTo>
                  <a:lnTo>
                    <a:pt x="806448" y="1353"/>
                  </a:lnTo>
                  <a:lnTo>
                    <a:pt x="758642" y="5365"/>
                  </a:lnTo>
                  <a:lnTo>
                    <a:pt x="711618" y="11964"/>
                  </a:lnTo>
                  <a:lnTo>
                    <a:pt x="665449" y="21077"/>
                  </a:lnTo>
                  <a:lnTo>
                    <a:pt x="620206" y="32632"/>
                  </a:lnTo>
                  <a:lnTo>
                    <a:pt x="575962" y="46557"/>
                  </a:lnTo>
                  <a:lnTo>
                    <a:pt x="532789" y="62780"/>
                  </a:lnTo>
                  <a:lnTo>
                    <a:pt x="490759" y="81229"/>
                  </a:lnTo>
                  <a:lnTo>
                    <a:pt x="449945" y="101831"/>
                  </a:lnTo>
                  <a:lnTo>
                    <a:pt x="410417" y="124515"/>
                  </a:lnTo>
                  <a:lnTo>
                    <a:pt x="372250" y="149207"/>
                  </a:lnTo>
                  <a:lnTo>
                    <a:pt x="335514" y="175837"/>
                  </a:lnTo>
                  <a:lnTo>
                    <a:pt x="300282" y="204331"/>
                  </a:lnTo>
                  <a:lnTo>
                    <a:pt x="266626" y="234619"/>
                  </a:lnTo>
                  <a:lnTo>
                    <a:pt x="234619" y="266626"/>
                  </a:lnTo>
                  <a:lnTo>
                    <a:pt x="204331" y="300282"/>
                  </a:lnTo>
                  <a:lnTo>
                    <a:pt x="175837" y="335514"/>
                  </a:lnTo>
                  <a:lnTo>
                    <a:pt x="149207" y="372250"/>
                  </a:lnTo>
                  <a:lnTo>
                    <a:pt x="124515" y="410417"/>
                  </a:lnTo>
                  <a:lnTo>
                    <a:pt x="101831" y="449945"/>
                  </a:lnTo>
                  <a:lnTo>
                    <a:pt x="81229" y="490759"/>
                  </a:lnTo>
                  <a:lnTo>
                    <a:pt x="62780" y="532789"/>
                  </a:lnTo>
                  <a:lnTo>
                    <a:pt x="46557" y="575962"/>
                  </a:lnTo>
                  <a:lnTo>
                    <a:pt x="32632" y="620206"/>
                  </a:lnTo>
                  <a:lnTo>
                    <a:pt x="21077" y="665449"/>
                  </a:lnTo>
                  <a:lnTo>
                    <a:pt x="11964" y="711618"/>
                  </a:lnTo>
                  <a:lnTo>
                    <a:pt x="5365" y="758642"/>
                  </a:lnTo>
                  <a:lnTo>
                    <a:pt x="1353" y="806448"/>
                  </a:lnTo>
                  <a:lnTo>
                    <a:pt x="0" y="854963"/>
                  </a:lnTo>
                  <a:lnTo>
                    <a:pt x="1353" y="903479"/>
                  </a:lnTo>
                  <a:lnTo>
                    <a:pt x="5365" y="951285"/>
                  </a:lnTo>
                  <a:lnTo>
                    <a:pt x="11964" y="998309"/>
                  </a:lnTo>
                  <a:lnTo>
                    <a:pt x="21077" y="1044478"/>
                  </a:lnTo>
                  <a:lnTo>
                    <a:pt x="32632" y="1089721"/>
                  </a:lnTo>
                  <a:lnTo>
                    <a:pt x="46557" y="1133965"/>
                  </a:lnTo>
                  <a:lnTo>
                    <a:pt x="62780" y="1177138"/>
                  </a:lnTo>
                  <a:lnTo>
                    <a:pt x="81229" y="1219168"/>
                  </a:lnTo>
                  <a:lnTo>
                    <a:pt x="101831" y="1259982"/>
                  </a:lnTo>
                  <a:lnTo>
                    <a:pt x="124515" y="1299510"/>
                  </a:lnTo>
                  <a:lnTo>
                    <a:pt x="149207" y="1337677"/>
                  </a:lnTo>
                  <a:lnTo>
                    <a:pt x="175837" y="1374413"/>
                  </a:lnTo>
                  <a:lnTo>
                    <a:pt x="204331" y="1409645"/>
                  </a:lnTo>
                  <a:lnTo>
                    <a:pt x="234619" y="1443301"/>
                  </a:lnTo>
                  <a:lnTo>
                    <a:pt x="266626" y="1475308"/>
                  </a:lnTo>
                  <a:lnTo>
                    <a:pt x="300282" y="1505596"/>
                  </a:lnTo>
                  <a:lnTo>
                    <a:pt x="335514" y="1534090"/>
                  </a:lnTo>
                  <a:lnTo>
                    <a:pt x="372250" y="1560720"/>
                  </a:lnTo>
                  <a:lnTo>
                    <a:pt x="410417" y="1585412"/>
                  </a:lnTo>
                  <a:lnTo>
                    <a:pt x="449945" y="1608096"/>
                  </a:lnTo>
                  <a:lnTo>
                    <a:pt x="490759" y="1628698"/>
                  </a:lnTo>
                  <a:lnTo>
                    <a:pt x="532789" y="1647147"/>
                  </a:lnTo>
                  <a:lnTo>
                    <a:pt x="575962" y="1663370"/>
                  </a:lnTo>
                  <a:lnTo>
                    <a:pt x="620206" y="1677295"/>
                  </a:lnTo>
                  <a:lnTo>
                    <a:pt x="665449" y="1688850"/>
                  </a:lnTo>
                  <a:lnTo>
                    <a:pt x="711618" y="1697963"/>
                  </a:lnTo>
                  <a:lnTo>
                    <a:pt x="758642" y="1704562"/>
                  </a:lnTo>
                  <a:lnTo>
                    <a:pt x="806448" y="1708574"/>
                  </a:lnTo>
                  <a:lnTo>
                    <a:pt x="854963" y="1709927"/>
                  </a:lnTo>
                  <a:lnTo>
                    <a:pt x="903479" y="1708574"/>
                  </a:lnTo>
                  <a:lnTo>
                    <a:pt x="951285" y="1704562"/>
                  </a:lnTo>
                  <a:lnTo>
                    <a:pt x="998309" y="1697963"/>
                  </a:lnTo>
                  <a:lnTo>
                    <a:pt x="1044478" y="1688850"/>
                  </a:lnTo>
                  <a:lnTo>
                    <a:pt x="1089721" y="1677295"/>
                  </a:lnTo>
                  <a:lnTo>
                    <a:pt x="1133965" y="1663370"/>
                  </a:lnTo>
                  <a:lnTo>
                    <a:pt x="1177138" y="1647147"/>
                  </a:lnTo>
                  <a:lnTo>
                    <a:pt x="1219168" y="1628698"/>
                  </a:lnTo>
                  <a:lnTo>
                    <a:pt x="1259982" y="1608096"/>
                  </a:lnTo>
                  <a:lnTo>
                    <a:pt x="1299510" y="1585412"/>
                  </a:lnTo>
                  <a:lnTo>
                    <a:pt x="1337677" y="1560720"/>
                  </a:lnTo>
                  <a:lnTo>
                    <a:pt x="1374413" y="1534090"/>
                  </a:lnTo>
                  <a:lnTo>
                    <a:pt x="1409645" y="1505596"/>
                  </a:lnTo>
                  <a:lnTo>
                    <a:pt x="1443301" y="1475308"/>
                  </a:lnTo>
                  <a:lnTo>
                    <a:pt x="1475308" y="1443301"/>
                  </a:lnTo>
                  <a:lnTo>
                    <a:pt x="1505596" y="1409645"/>
                  </a:lnTo>
                  <a:lnTo>
                    <a:pt x="1534090" y="1374413"/>
                  </a:lnTo>
                  <a:lnTo>
                    <a:pt x="1560720" y="1337677"/>
                  </a:lnTo>
                  <a:lnTo>
                    <a:pt x="1585412" y="1299510"/>
                  </a:lnTo>
                  <a:lnTo>
                    <a:pt x="1608096" y="1259982"/>
                  </a:lnTo>
                  <a:lnTo>
                    <a:pt x="1628698" y="1219168"/>
                  </a:lnTo>
                  <a:lnTo>
                    <a:pt x="1647147" y="1177138"/>
                  </a:lnTo>
                  <a:lnTo>
                    <a:pt x="1663370" y="1133965"/>
                  </a:lnTo>
                  <a:lnTo>
                    <a:pt x="1677295" y="1089721"/>
                  </a:lnTo>
                  <a:lnTo>
                    <a:pt x="1688850" y="1044478"/>
                  </a:lnTo>
                  <a:lnTo>
                    <a:pt x="1697963" y="998309"/>
                  </a:lnTo>
                  <a:lnTo>
                    <a:pt x="1704562" y="951285"/>
                  </a:lnTo>
                  <a:lnTo>
                    <a:pt x="1708574" y="903479"/>
                  </a:lnTo>
                  <a:lnTo>
                    <a:pt x="1709928" y="854963"/>
                  </a:lnTo>
                  <a:lnTo>
                    <a:pt x="1708574" y="806448"/>
                  </a:lnTo>
                  <a:lnTo>
                    <a:pt x="1704562" y="758642"/>
                  </a:lnTo>
                  <a:lnTo>
                    <a:pt x="1697963" y="711618"/>
                  </a:lnTo>
                  <a:lnTo>
                    <a:pt x="1688850" y="665449"/>
                  </a:lnTo>
                  <a:lnTo>
                    <a:pt x="1677295" y="620206"/>
                  </a:lnTo>
                  <a:lnTo>
                    <a:pt x="1663370" y="575962"/>
                  </a:lnTo>
                  <a:lnTo>
                    <a:pt x="1647147" y="532789"/>
                  </a:lnTo>
                  <a:lnTo>
                    <a:pt x="1628698" y="490759"/>
                  </a:lnTo>
                  <a:lnTo>
                    <a:pt x="1608096" y="449945"/>
                  </a:lnTo>
                  <a:lnTo>
                    <a:pt x="1585412" y="410417"/>
                  </a:lnTo>
                  <a:lnTo>
                    <a:pt x="1560720" y="372250"/>
                  </a:lnTo>
                  <a:lnTo>
                    <a:pt x="1534090" y="335514"/>
                  </a:lnTo>
                  <a:lnTo>
                    <a:pt x="1505596" y="300282"/>
                  </a:lnTo>
                  <a:lnTo>
                    <a:pt x="1475308" y="266626"/>
                  </a:lnTo>
                  <a:lnTo>
                    <a:pt x="1443301" y="234619"/>
                  </a:lnTo>
                  <a:lnTo>
                    <a:pt x="1409645" y="204331"/>
                  </a:lnTo>
                  <a:lnTo>
                    <a:pt x="1374413" y="175837"/>
                  </a:lnTo>
                  <a:lnTo>
                    <a:pt x="1337677" y="149207"/>
                  </a:lnTo>
                  <a:lnTo>
                    <a:pt x="1299510" y="124515"/>
                  </a:lnTo>
                  <a:lnTo>
                    <a:pt x="1259982" y="101831"/>
                  </a:lnTo>
                  <a:lnTo>
                    <a:pt x="1219168" y="81229"/>
                  </a:lnTo>
                  <a:lnTo>
                    <a:pt x="1177138" y="62780"/>
                  </a:lnTo>
                  <a:lnTo>
                    <a:pt x="1133965" y="46557"/>
                  </a:lnTo>
                  <a:lnTo>
                    <a:pt x="1089721" y="32632"/>
                  </a:lnTo>
                  <a:lnTo>
                    <a:pt x="1044478" y="21077"/>
                  </a:lnTo>
                  <a:lnTo>
                    <a:pt x="998309" y="11964"/>
                  </a:lnTo>
                  <a:lnTo>
                    <a:pt x="951285" y="5365"/>
                  </a:lnTo>
                  <a:lnTo>
                    <a:pt x="903479" y="1353"/>
                  </a:lnTo>
                  <a:lnTo>
                    <a:pt x="854963" y="0"/>
                  </a:lnTo>
                  <a:close/>
                </a:path>
              </a:pathLst>
            </a:custGeom>
            <a:solidFill>
              <a:srgbClr val="1F6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8843" y="4730495"/>
              <a:ext cx="1603247" cy="16032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9635" y="5033771"/>
              <a:ext cx="1118615" cy="11887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54657" y="4766309"/>
              <a:ext cx="1483360" cy="1483360"/>
            </a:xfrm>
            <a:custGeom>
              <a:avLst/>
              <a:gdLst/>
              <a:ahLst/>
              <a:cxnLst/>
              <a:rect l="l" t="t" r="r" b="b"/>
              <a:pathLst>
                <a:path w="1483360" h="1483360">
                  <a:moveTo>
                    <a:pt x="741425" y="0"/>
                  </a:moveTo>
                  <a:lnTo>
                    <a:pt x="692680" y="1577"/>
                  </a:lnTo>
                  <a:lnTo>
                    <a:pt x="644776" y="6243"/>
                  </a:lnTo>
                  <a:lnTo>
                    <a:pt x="597811" y="13901"/>
                  </a:lnTo>
                  <a:lnTo>
                    <a:pt x="551883" y="24453"/>
                  </a:lnTo>
                  <a:lnTo>
                    <a:pt x="507089" y="37801"/>
                  </a:lnTo>
                  <a:lnTo>
                    <a:pt x="463528" y="53847"/>
                  </a:lnTo>
                  <a:lnTo>
                    <a:pt x="421297" y="72494"/>
                  </a:lnTo>
                  <a:lnTo>
                    <a:pt x="380494" y="93643"/>
                  </a:lnTo>
                  <a:lnTo>
                    <a:pt x="341216" y="117198"/>
                  </a:lnTo>
                  <a:lnTo>
                    <a:pt x="303562" y="143060"/>
                  </a:lnTo>
                  <a:lnTo>
                    <a:pt x="267629" y="171132"/>
                  </a:lnTo>
                  <a:lnTo>
                    <a:pt x="233514" y="201316"/>
                  </a:lnTo>
                  <a:lnTo>
                    <a:pt x="201316" y="233514"/>
                  </a:lnTo>
                  <a:lnTo>
                    <a:pt x="171132" y="267629"/>
                  </a:lnTo>
                  <a:lnTo>
                    <a:pt x="143060" y="303562"/>
                  </a:lnTo>
                  <a:lnTo>
                    <a:pt x="117198" y="341216"/>
                  </a:lnTo>
                  <a:lnTo>
                    <a:pt x="93643" y="380494"/>
                  </a:lnTo>
                  <a:lnTo>
                    <a:pt x="72494" y="421297"/>
                  </a:lnTo>
                  <a:lnTo>
                    <a:pt x="53847" y="463528"/>
                  </a:lnTo>
                  <a:lnTo>
                    <a:pt x="37801" y="507089"/>
                  </a:lnTo>
                  <a:lnTo>
                    <a:pt x="24453" y="551883"/>
                  </a:lnTo>
                  <a:lnTo>
                    <a:pt x="13901" y="597811"/>
                  </a:lnTo>
                  <a:lnTo>
                    <a:pt x="6243" y="644776"/>
                  </a:lnTo>
                  <a:lnTo>
                    <a:pt x="1577" y="692680"/>
                  </a:lnTo>
                  <a:lnTo>
                    <a:pt x="0" y="741426"/>
                  </a:lnTo>
                  <a:lnTo>
                    <a:pt x="1577" y="790174"/>
                  </a:lnTo>
                  <a:lnTo>
                    <a:pt x="6243" y="838080"/>
                  </a:lnTo>
                  <a:lnTo>
                    <a:pt x="13901" y="885047"/>
                  </a:lnTo>
                  <a:lnTo>
                    <a:pt x="24453" y="930977"/>
                  </a:lnTo>
                  <a:lnTo>
                    <a:pt x="37801" y="975772"/>
                  </a:lnTo>
                  <a:lnTo>
                    <a:pt x="53847" y="1019333"/>
                  </a:lnTo>
                  <a:lnTo>
                    <a:pt x="72494" y="1061565"/>
                  </a:lnTo>
                  <a:lnTo>
                    <a:pt x="93643" y="1102368"/>
                  </a:lnTo>
                  <a:lnTo>
                    <a:pt x="117198" y="1141646"/>
                  </a:lnTo>
                  <a:lnTo>
                    <a:pt x="143060" y="1179300"/>
                  </a:lnTo>
                  <a:lnTo>
                    <a:pt x="171132" y="1215233"/>
                  </a:lnTo>
                  <a:lnTo>
                    <a:pt x="201316" y="1249347"/>
                  </a:lnTo>
                  <a:lnTo>
                    <a:pt x="233514" y="1281544"/>
                  </a:lnTo>
                  <a:lnTo>
                    <a:pt x="267629" y="1311727"/>
                  </a:lnTo>
                  <a:lnTo>
                    <a:pt x="303562" y="1339798"/>
                  </a:lnTo>
                  <a:lnTo>
                    <a:pt x="341216" y="1365659"/>
                  </a:lnTo>
                  <a:lnTo>
                    <a:pt x="380494" y="1389213"/>
                  </a:lnTo>
                  <a:lnTo>
                    <a:pt x="421297" y="1410362"/>
                  </a:lnTo>
                  <a:lnTo>
                    <a:pt x="463528" y="1429007"/>
                  </a:lnTo>
                  <a:lnTo>
                    <a:pt x="507089" y="1445053"/>
                  </a:lnTo>
                  <a:lnTo>
                    <a:pt x="551883" y="1458400"/>
                  </a:lnTo>
                  <a:lnTo>
                    <a:pt x="597811" y="1468951"/>
                  </a:lnTo>
                  <a:lnTo>
                    <a:pt x="644776" y="1476608"/>
                  </a:lnTo>
                  <a:lnTo>
                    <a:pt x="692680" y="1481274"/>
                  </a:lnTo>
                  <a:lnTo>
                    <a:pt x="741425" y="1482852"/>
                  </a:lnTo>
                  <a:lnTo>
                    <a:pt x="790171" y="1481274"/>
                  </a:lnTo>
                  <a:lnTo>
                    <a:pt x="838075" y="1476608"/>
                  </a:lnTo>
                  <a:lnTo>
                    <a:pt x="885040" y="1468951"/>
                  </a:lnTo>
                  <a:lnTo>
                    <a:pt x="930968" y="1458400"/>
                  </a:lnTo>
                  <a:lnTo>
                    <a:pt x="975762" y="1445053"/>
                  </a:lnTo>
                  <a:lnTo>
                    <a:pt x="1019323" y="1429007"/>
                  </a:lnTo>
                  <a:lnTo>
                    <a:pt x="1061554" y="1410362"/>
                  </a:lnTo>
                  <a:lnTo>
                    <a:pt x="1102357" y="1389213"/>
                  </a:lnTo>
                  <a:lnTo>
                    <a:pt x="1141635" y="1365659"/>
                  </a:lnTo>
                  <a:lnTo>
                    <a:pt x="1179289" y="1339798"/>
                  </a:lnTo>
                  <a:lnTo>
                    <a:pt x="1215222" y="1311727"/>
                  </a:lnTo>
                  <a:lnTo>
                    <a:pt x="1249337" y="1281544"/>
                  </a:lnTo>
                  <a:lnTo>
                    <a:pt x="1281535" y="1249347"/>
                  </a:lnTo>
                  <a:lnTo>
                    <a:pt x="1311719" y="1215233"/>
                  </a:lnTo>
                  <a:lnTo>
                    <a:pt x="1339791" y="1179300"/>
                  </a:lnTo>
                  <a:lnTo>
                    <a:pt x="1365653" y="1141646"/>
                  </a:lnTo>
                  <a:lnTo>
                    <a:pt x="1389208" y="1102368"/>
                  </a:lnTo>
                  <a:lnTo>
                    <a:pt x="1410357" y="1061565"/>
                  </a:lnTo>
                  <a:lnTo>
                    <a:pt x="1429004" y="1019333"/>
                  </a:lnTo>
                  <a:lnTo>
                    <a:pt x="1445050" y="975772"/>
                  </a:lnTo>
                  <a:lnTo>
                    <a:pt x="1458398" y="930977"/>
                  </a:lnTo>
                  <a:lnTo>
                    <a:pt x="1468950" y="885047"/>
                  </a:lnTo>
                  <a:lnTo>
                    <a:pt x="1476608" y="838080"/>
                  </a:lnTo>
                  <a:lnTo>
                    <a:pt x="1481274" y="790174"/>
                  </a:lnTo>
                  <a:lnTo>
                    <a:pt x="1482852" y="741426"/>
                  </a:lnTo>
                  <a:lnTo>
                    <a:pt x="1481274" y="692680"/>
                  </a:lnTo>
                  <a:lnTo>
                    <a:pt x="1476608" y="644776"/>
                  </a:lnTo>
                  <a:lnTo>
                    <a:pt x="1468950" y="597811"/>
                  </a:lnTo>
                  <a:lnTo>
                    <a:pt x="1458398" y="551883"/>
                  </a:lnTo>
                  <a:lnTo>
                    <a:pt x="1445050" y="507089"/>
                  </a:lnTo>
                  <a:lnTo>
                    <a:pt x="1429004" y="463528"/>
                  </a:lnTo>
                  <a:lnTo>
                    <a:pt x="1410357" y="421297"/>
                  </a:lnTo>
                  <a:lnTo>
                    <a:pt x="1389208" y="380494"/>
                  </a:lnTo>
                  <a:lnTo>
                    <a:pt x="1365653" y="341216"/>
                  </a:lnTo>
                  <a:lnTo>
                    <a:pt x="1339791" y="303562"/>
                  </a:lnTo>
                  <a:lnTo>
                    <a:pt x="1311719" y="267629"/>
                  </a:lnTo>
                  <a:lnTo>
                    <a:pt x="1281535" y="233514"/>
                  </a:lnTo>
                  <a:lnTo>
                    <a:pt x="1249337" y="201316"/>
                  </a:lnTo>
                  <a:lnTo>
                    <a:pt x="1215222" y="171132"/>
                  </a:lnTo>
                  <a:lnTo>
                    <a:pt x="1179289" y="143060"/>
                  </a:lnTo>
                  <a:lnTo>
                    <a:pt x="1141635" y="117198"/>
                  </a:lnTo>
                  <a:lnTo>
                    <a:pt x="1102357" y="93643"/>
                  </a:lnTo>
                  <a:lnTo>
                    <a:pt x="1061554" y="72494"/>
                  </a:lnTo>
                  <a:lnTo>
                    <a:pt x="1019323" y="53847"/>
                  </a:lnTo>
                  <a:lnTo>
                    <a:pt x="975762" y="37801"/>
                  </a:lnTo>
                  <a:lnTo>
                    <a:pt x="930968" y="24453"/>
                  </a:lnTo>
                  <a:lnTo>
                    <a:pt x="885040" y="13901"/>
                  </a:lnTo>
                  <a:lnTo>
                    <a:pt x="838075" y="6243"/>
                  </a:lnTo>
                  <a:lnTo>
                    <a:pt x="790171" y="1577"/>
                  </a:lnTo>
                  <a:lnTo>
                    <a:pt x="741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54657" y="4766309"/>
              <a:ext cx="1483360" cy="1483360"/>
            </a:xfrm>
            <a:custGeom>
              <a:avLst/>
              <a:gdLst/>
              <a:ahLst/>
              <a:cxnLst/>
              <a:rect l="l" t="t" r="r" b="b"/>
              <a:pathLst>
                <a:path w="1483360" h="1483360">
                  <a:moveTo>
                    <a:pt x="0" y="741426"/>
                  </a:moveTo>
                  <a:lnTo>
                    <a:pt x="1577" y="692680"/>
                  </a:lnTo>
                  <a:lnTo>
                    <a:pt x="6243" y="644776"/>
                  </a:lnTo>
                  <a:lnTo>
                    <a:pt x="13901" y="597811"/>
                  </a:lnTo>
                  <a:lnTo>
                    <a:pt x="24453" y="551883"/>
                  </a:lnTo>
                  <a:lnTo>
                    <a:pt x="37801" y="507089"/>
                  </a:lnTo>
                  <a:lnTo>
                    <a:pt x="53847" y="463528"/>
                  </a:lnTo>
                  <a:lnTo>
                    <a:pt x="72494" y="421297"/>
                  </a:lnTo>
                  <a:lnTo>
                    <a:pt x="93643" y="380494"/>
                  </a:lnTo>
                  <a:lnTo>
                    <a:pt x="117198" y="341216"/>
                  </a:lnTo>
                  <a:lnTo>
                    <a:pt x="143060" y="303562"/>
                  </a:lnTo>
                  <a:lnTo>
                    <a:pt x="171132" y="267629"/>
                  </a:lnTo>
                  <a:lnTo>
                    <a:pt x="201316" y="233514"/>
                  </a:lnTo>
                  <a:lnTo>
                    <a:pt x="233514" y="201316"/>
                  </a:lnTo>
                  <a:lnTo>
                    <a:pt x="267629" y="171132"/>
                  </a:lnTo>
                  <a:lnTo>
                    <a:pt x="303562" y="143060"/>
                  </a:lnTo>
                  <a:lnTo>
                    <a:pt x="341216" y="117198"/>
                  </a:lnTo>
                  <a:lnTo>
                    <a:pt x="380494" y="93643"/>
                  </a:lnTo>
                  <a:lnTo>
                    <a:pt x="421297" y="72494"/>
                  </a:lnTo>
                  <a:lnTo>
                    <a:pt x="463528" y="53847"/>
                  </a:lnTo>
                  <a:lnTo>
                    <a:pt x="507089" y="37801"/>
                  </a:lnTo>
                  <a:lnTo>
                    <a:pt x="551883" y="24453"/>
                  </a:lnTo>
                  <a:lnTo>
                    <a:pt x="597811" y="13901"/>
                  </a:lnTo>
                  <a:lnTo>
                    <a:pt x="644776" y="6243"/>
                  </a:lnTo>
                  <a:lnTo>
                    <a:pt x="692680" y="1577"/>
                  </a:lnTo>
                  <a:lnTo>
                    <a:pt x="741425" y="0"/>
                  </a:lnTo>
                  <a:lnTo>
                    <a:pt x="790171" y="1577"/>
                  </a:lnTo>
                  <a:lnTo>
                    <a:pt x="838075" y="6243"/>
                  </a:lnTo>
                  <a:lnTo>
                    <a:pt x="885040" y="13901"/>
                  </a:lnTo>
                  <a:lnTo>
                    <a:pt x="930968" y="24453"/>
                  </a:lnTo>
                  <a:lnTo>
                    <a:pt x="975762" y="37801"/>
                  </a:lnTo>
                  <a:lnTo>
                    <a:pt x="1019323" y="53847"/>
                  </a:lnTo>
                  <a:lnTo>
                    <a:pt x="1061554" y="72494"/>
                  </a:lnTo>
                  <a:lnTo>
                    <a:pt x="1102357" y="93643"/>
                  </a:lnTo>
                  <a:lnTo>
                    <a:pt x="1141635" y="117198"/>
                  </a:lnTo>
                  <a:lnTo>
                    <a:pt x="1179289" y="143060"/>
                  </a:lnTo>
                  <a:lnTo>
                    <a:pt x="1215222" y="171132"/>
                  </a:lnTo>
                  <a:lnTo>
                    <a:pt x="1249337" y="201316"/>
                  </a:lnTo>
                  <a:lnTo>
                    <a:pt x="1281535" y="233514"/>
                  </a:lnTo>
                  <a:lnTo>
                    <a:pt x="1311719" y="267629"/>
                  </a:lnTo>
                  <a:lnTo>
                    <a:pt x="1339791" y="303562"/>
                  </a:lnTo>
                  <a:lnTo>
                    <a:pt x="1365653" y="341216"/>
                  </a:lnTo>
                  <a:lnTo>
                    <a:pt x="1389208" y="380494"/>
                  </a:lnTo>
                  <a:lnTo>
                    <a:pt x="1410357" y="421297"/>
                  </a:lnTo>
                  <a:lnTo>
                    <a:pt x="1429004" y="463528"/>
                  </a:lnTo>
                  <a:lnTo>
                    <a:pt x="1445050" y="507089"/>
                  </a:lnTo>
                  <a:lnTo>
                    <a:pt x="1458398" y="551883"/>
                  </a:lnTo>
                  <a:lnTo>
                    <a:pt x="1468950" y="597811"/>
                  </a:lnTo>
                  <a:lnTo>
                    <a:pt x="1476608" y="644776"/>
                  </a:lnTo>
                  <a:lnTo>
                    <a:pt x="1481274" y="692680"/>
                  </a:lnTo>
                  <a:lnTo>
                    <a:pt x="1482852" y="741426"/>
                  </a:lnTo>
                  <a:lnTo>
                    <a:pt x="1481274" y="790174"/>
                  </a:lnTo>
                  <a:lnTo>
                    <a:pt x="1476608" y="838080"/>
                  </a:lnTo>
                  <a:lnTo>
                    <a:pt x="1468950" y="885047"/>
                  </a:lnTo>
                  <a:lnTo>
                    <a:pt x="1458398" y="930977"/>
                  </a:lnTo>
                  <a:lnTo>
                    <a:pt x="1445050" y="975772"/>
                  </a:lnTo>
                  <a:lnTo>
                    <a:pt x="1429004" y="1019333"/>
                  </a:lnTo>
                  <a:lnTo>
                    <a:pt x="1410357" y="1061565"/>
                  </a:lnTo>
                  <a:lnTo>
                    <a:pt x="1389208" y="1102368"/>
                  </a:lnTo>
                  <a:lnTo>
                    <a:pt x="1365653" y="1141646"/>
                  </a:lnTo>
                  <a:lnTo>
                    <a:pt x="1339791" y="1179300"/>
                  </a:lnTo>
                  <a:lnTo>
                    <a:pt x="1311719" y="1215233"/>
                  </a:lnTo>
                  <a:lnTo>
                    <a:pt x="1281535" y="1249347"/>
                  </a:lnTo>
                  <a:lnTo>
                    <a:pt x="1249337" y="1281544"/>
                  </a:lnTo>
                  <a:lnTo>
                    <a:pt x="1215222" y="1311727"/>
                  </a:lnTo>
                  <a:lnTo>
                    <a:pt x="1179289" y="1339798"/>
                  </a:lnTo>
                  <a:lnTo>
                    <a:pt x="1141635" y="1365659"/>
                  </a:lnTo>
                  <a:lnTo>
                    <a:pt x="1102357" y="1389213"/>
                  </a:lnTo>
                  <a:lnTo>
                    <a:pt x="1061554" y="1410362"/>
                  </a:lnTo>
                  <a:lnTo>
                    <a:pt x="1019323" y="1429007"/>
                  </a:lnTo>
                  <a:lnTo>
                    <a:pt x="975762" y="1445053"/>
                  </a:lnTo>
                  <a:lnTo>
                    <a:pt x="930968" y="1458400"/>
                  </a:lnTo>
                  <a:lnTo>
                    <a:pt x="885040" y="1468951"/>
                  </a:lnTo>
                  <a:lnTo>
                    <a:pt x="838075" y="1476608"/>
                  </a:lnTo>
                  <a:lnTo>
                    <a:pt x="790171" y="1481274"/>
                  </a:lnTo>
                  <a:lnTo>
                    <a:pt x="741425" y="1482852"/>
                  </a:lnTo>
                  <a:lnTo>
                    <a:pt x="692680" y="1481274"/>
                  </a:lnTo>
                  <a:lnTo>
                    <a:pt x="644776" y="1476608"/>
                  </a:lnTo>
                  <a:lnTo>
                    <a:pt x="597811" y="1468951"/>
                  </a:lnTo>
                  <a:lnTo>
                    <a:pt x="551883" y="1458400"/>
                  </a:lnTo>
                  <a:lnTo>
                    <a:pt x="507089" y="1445053"/>
                  </a:lnTo>
                  <a:lnTo>
                    <a:pt x="463528" y="1429007"/>
                  </a:lnTo>
                  <a:lnTo>
                    <a:pt x="421297" y="1410362"/>
                  </a:lnTo>
                  <a:lnTo>
                    <a:pt x="380494" y="1389213"/>
                  </a:lnTo>
                  <a:lnTo>
                    <a:pt x="341216" y="1365659"/>
                  </a:lnTo>
                  <a:lnTo>
                    <a:pt x="303562" y="1339798"/>
                  </a:lnTo>
                  <a:lnTo>
                    <a:pt x="267629" y="1311727"/>
                  </a:lnTo>
                  <a:lnTo>
                    <a:pt x="233514" y="1281544"/>
                  </a:lnTo>
                  <a:lnTo>
                    <a:pt x="201316" y="1249347"/>
                  </a:lnTo>
                  <a:lnTo>
                    <a:pt x="171132" y="1215233"/>
                  </a:lnTo>
                  <a:lnTo>
                    <a:pt x="143060" y="1179300"/>
                  </a:lnTo>
                  <a:lnTo>
                    <a:pt x="117198" y="1141646"/>
                  </a:lnTo>
                  <a:lnTo>
                    <a:pt x="93643" y="1102368"/>
                  </a:lnTo>
                  <a:lnTo>
                    <a:pt x="72494" y="1061565"/>
                  </a:lnTo>
                  <a:lnTo>
                    <a:pt x="53847" y="1019333"/>
                  </a:lnTo>
                  <a:lnTo>
                    <a:pt x="37801" y="975772"/>
                  </a:lnTo>
                  <a:lnTo>
                    <a:pt x="24453" y="930977"/>
                  </a:lnTo>
                  <a:lnTo>
                    <a:pt x="13901" y="885047"/>
                  </a:lnTo>
                  <a:lnTo>
                    <a:pt x="6243" y="838080"/>
                  </a:lnTo>
                  <a:lnTo>
                    <a:pt x="1577" y="790174"/>
                  </a:lnTo>
                  <a:lnTo>
                    <a:pt x="0" y="74142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86067" y="5060187"/>
              <a:ext cx="1016843" cy="3042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63038" y="5464555"/>
              <a:ext cx="460121" cy="21959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924304" y="5801969"/>
            <a:ext cx="544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0" dirty="0">
                <a:solidFill>
                  <a:srgbClr val="404268"/>
                </a:solidFill>
                <a:latin typeface="Noto Sans CJK JP"/>
                <a:cs typeface="Noto Sans CJK JP"/>
              </a:rPr>
              <a:t>(’25년)</a:t>
            </a:r>
            <a:endParaRPr sz="1400">
              <a:latin typeface="Noto Sans CJK JP"/>
              <a:cs typeface="Noto Sans CJK JP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575047" y="2816351"/>
            <a:ext cx="3049905" cy="1358900"/>
            <a:chOff x="4575047" y="2816351"/>
            <a:chExt cx="3049905" cy="1358900"/>
          </a:xfrm>
        </p:grpSpPr>
        <p:sp>
          <p:nvSpPr>
            <p:cNvPr id="38" name="object 38"/>
            <p:cNvSpPr/>
            <p:nvPr/>
          </p:nvSpPr>
          <p:spPr>
            <a:xfrm>
              <a:off x="4575048" y="2816351"/>
              <a:ext cx="3049905" cy="361315"/>
            </a:xfrm>
            <a:custGeom>
              <a:avLst/>
              <a:gdLst/>
              <a:ahLst/>
              <a:cxnLst/>
              <a:rect l="l" t="t" r="r" b="b"/>
              <a:pathLst>
                <a:path w="3049904" h="361314">
                  <a:moveTo>
                    <a:pt x="1146048" y="60198"/>
                  </a:moveTo>
                  <a:lnTo>
                    <a:pt x="1141310" y="36766"/>
                  </a:lnTo>
                  <a:lnTo>
                    <a:pt x="1128420" y="17627"/>
                  </a:lnTo>
                  <a:lnTo>
                    <a:pt x="1109281" y="4737"/>
                  </a:lnTo>
                  <a:lnTo>
                    <a:pt x="1085850" y="0"/>
                  </a:lnTo>
                  <a:lnTo>
                    <a:pt x="60198" y="0"/>
                  </a:lnTo>
                  <a:lnTo>
                    <a:pt x="36753" y="4737"/>
                  </a:lnTo>
                  <a:lnTo>
                    <a:pt x="17614" y="17627"/>
                  </a:lnTo>
                  <a:lnTo>
                    <a:pt x="4724" y="36766"/>
                  </a:lnTo>
                  <a:lnTo>
                    <a:pt x="0" y="60198"/>
                  </a:lnTo>
                  <a:lnTo>
                    <a:pt x="0" y="361188"/>
                  </a:lnTo>
                  <a:lnTo>
                    <a:pt x="1146048" y="361188"/>
                  </a:lnTo>
                  <a:lnTo>
                    <a:pt x="1146048" y="60198"/>
                  </a:lnTo>
                  <a:close/>
                </a:path>
                <a:path w="3049904" h="361314">
                  <a:moveTo>
                    <a:pt x="1773936" y="60198"/>
                  </a:moveTo>
                  <a:lnTo>
                    <a:pt x="1769198" y="36766"/>
                  </a:lnTo>
                  <a:lnTo>
                    <a:pt x="1756308" y="17627"/>
                  </a:lnTo>
                  <a:lnTo>
                    <a:pt x="1737169" y="4737"/>
                  </a:lnTo>
                  <a:lnTo>
                    <a:pt x="1713738" y="0"/>
                  </a:lnTo>
                  <a:lnTo>
                    <a:pt x="1229106" y="0"/>
                  </a:lnTo>
                  <a:lnTo>
                    <a:pt x="1205661" y="4737"/>
                  </a:lnTo>
                  <a:lnTo>
                    <a:pt x="1186522" y="17627"/>
                  </a:lnTo>
                  <a:lnTo>
                    <a:pt x="1173632" y="36766"/>
                  </a:lnTo>
                  <a:lnTo>
                    <a:pt x="1168908" y="60198"/>
                  </a:lnTo>
                  <a:lnTo>
                    <a:pt x="1168908" y="361188"/>
                  </a:lnTo>
                  <a:lnTo>
                    <a:pt x="1773936" y="361188"/>
                  </a:lnTo>
                  <a:lnTo>
                    <a:pt x="1773936" y="60198"/>
                  </a:lnTo>
                  <a:close/>
                </a:path>
                <a:path w="3049904" h="361314">
                  <a:moveTo>
                    <a:pt x="2404872" y="60198"/>
                  </a:moveTo>
                  <a:lnTo>
                    <a:pt x="2400135" y="36766"/>
                  </a:lnTo>
                  <a:lnTo>
                    <a:pt x="2387244" y="17627"/>
                  </a:lnTo>
                  <a:lnTo>
                    <a:pt x="2368105" y="4737"/>
                  </a:lnTo>
                  <a:lnTo>
                    <a:pt x="2344674" y="0"/>
                  </a:lnTo>
                  <a:lnTo>
                    <a:pt x="1860042" y="0"/>
                  </a:lnTo>
                  <a:lnTo>
                    <a:pt x="1836597" y="4737"/>
                  </a:lnTo>
                  <a:lnTo>
                    <a:pt x="1817458" y="17627"/>
                  </a:lnTo>
                  <a:lnTo>
                    <a:pt x="1804568" y="36766"/>
                  </a:lnTo>
                  <a:lnTo>
                    <a:pt x="1799844" y="60198"/>
                  </a:lnTo>
                  <a:lnTo>
                    <a:pt x="1799844" y="361188"/>
                  </a:lnTo>
                  <a:lnTo>
                    <a:pt x="2404872" y="361188"/>
                  </a:lnTo>
                  <a:lnTo>
                    <a:pt x="2404872" y="60198"/>
                  </a:lnTo>
                  <a:close/>
                </a:path>
                <a:path w="3049904" h="361314">
                  <a:moveTo>
                    <a:pt x="3049524" y="60198"/>
                  </a:moveTo>
                  <a:lnTo>
                    <a:pt x="3044787" y="36766"/>
                  </a:lnTo>
                  <a:lnTo>
                    <a:pt x="3031896" y="17627"/>
                  </a:lnTo>
                  <a:lnTo>
                    <a:pt x="3012757" y="4737"/>
                  </a:lnTo>
                  <a:lnTo>
                    <a:pt x="2989326" y="0"/>
                  </a:lnTo>
                  <a:lnTo>
                    <a:pt x="2490978" y="0"/>
                  </a:lnTo>
                  <a:lnTo>
                    <a:pt x="2467533" y="4737"/>
                  </a:lnTo>
                  <a:lnTo>
                    <a:pt x="2448395" y="17627"/>
                  </a:lnTo>
                  <a:lnTo>
                    <a:pt x="2435504" y="36766"/>
                  </a:lnTo>
                  <a:lnTo>
                    <a:pt x="2430780" y="60198"/>
                  </a:lnTo>
                  <a:lnTo>
                    <a:pt x="2430780" y="361188"/>
                  </a:lnTo>
                  <a:lnTo>
                    <a:pt x="3049524" y="361188"/>
                  </a:lnTo>
                  <a:lnTo>
                    <a:pt x="3049524" y="60198"/>
                  </a:lnTo>
                  <a:close/>
                </a:path>
              </a:pathLst>
            </a:custGeom>
            <a:solidFill>
              <a:srgbClr val="1B3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32399" y="3116808"/>
              <a:ext cx="1892300" cy="263525"/>
            </a:xfrm>
            <a:custGeom>
              <a:avLst/>
              <a:gdLst/>
              <a:ahLst/>
              <a:cxnLst/>
              <a:rect l="l" t="t" r="r" b="b"/>
              <a:pathLst>
                <a:path w="1892300" h="263525">
                  <a:moveTo>
                    <a:pt x="630567" y="0"/>
                  </a:moveTo>
                  <a:lnTo>
                    <a:pt x="0" y="0"/>
                  </a:lnTo>
                  <a:lnTo>
                    <a:pt x="0" y="263169"/>
                  </a:lnTo>
                  <a:lnTo>
                    <a:pt x="630567" y="263169"/>
                  </a:lnTo>
                  <a:lnTo>
                    <a:pt x="630567" y="0"/>
                  </a:lnTo>
                  <a:close/>
                </a:path>
                <a:path w="1892300" h="263525">
                  <a:moveTo>
                    <a:pt x="1891792" y="0"/>
                  </a:moveTo>
                  <a:lnTo>
                    <a:pt x="1261237" y="0"/>
                  </a:lnTo>
                  <a:lnTo>
                    <a:pt x="630682" y="0"/>
                  </a:lnTo>
                  <a:lnTo>
                    <a:pt x="630682" y="263169"/>
                  </a:lnTo>
                  <a:lnTo>
                    <a:pt x="1261237" y="263169"/>
                  </a:lnTo>
                  <a:lnTo>
                    <a:pt x="1891792" y="263169"/>
                  </a:lnTo>
                  <a:lnTo>
                    <a:pt x="1891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82209" y="3982846"/>
              <a:ext cx="459232" cy="1752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42352" y="3969384"/>
              <a:ext cx="417195" cy="205739"/>
            </a:xfrm>
            <a:prstGeom prst="rect">
              <a:avLst/>
            </a:prstGeom>
          </p:spPr>
        </p:pic>
      </p:grp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386071" y="2462783"/>
          <a:ext cx="3413757" cy="416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3415"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구분</a:t>
                      </a:r>
                      <a:endParaRPr sz="1100">
                        <a:latin typeface="Noto Sans CJK JP"/>
                        <a:cs typeface="Noto Sans CJK JP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’24</a:t>
                      </a:r>
                      <a:endParaRPr sz="1100">
                        <a:latin typeface="Noto Sans CJK JP"/>
                        <a:cs typeface="Noto Sans CJK JP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’25</a:t>
                      </a:r>
                      <a:endParaRPr sz="1100">
                        <a:latin typeface="Noto Sans CJK JP"/>
                        <a:cs typeface="Noto Sans CJK JP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증가율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(%)</a:t>
                      </a:r>
                      <a:endParaRPr sz="700">
                        <a:latin typeface="Noto Sans CJK JP"/>
                        <a:cs typeface="Noto Sans CJK JP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보건·복지고용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R w="9525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237.6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248.7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4.8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교육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95.2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98.5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3.5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문화·체육·관광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8.7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8.8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7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1.1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470A3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EB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b="1" spc="-20" dirty="0">
                          <a:solidFill>
                            <a:srgbClr val="1F6796"/>
                          </a:solidFill>
                          <a:latin typeface="Noto Sans CJK JP"/>
                          <a:cs typeface="Noto Sans CJK JP"/>
                        </a:rPr>
                        <a:t>26.5</a:t>
                      </a:r>
                      <a:endParaRPr sz="1100">
                        <a:latin typeface="Noto Sans CJK JP"/>
                        <a:cs typeface="Noto Sans CJK JP"/>
                      </a:endParaRPr>
                    </a:p>
                  </a:txBody>
                  <a:tcPr marL="0" marR="0" marT="6096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EB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b="1" spc="-20" dirty="0">
                          <a:solidFill>
                            <a:srgbClr val="1F6796"/>
                          </a:solidFill>
                          <a:latin typeface="Noto Sans CJK JP"/>
                          <a:cs typeface="Noto Sans CJK JP"/>
                        </a:rPr>
                        <a:t>29.6</a:t>
                      </a:r>
                      <a:endParaRPr sz="1100">
                        <a:latin typeface="Noto Sans CJK JP"/>
                        <a:cs typeface="Noto Sans CJK JP"/>
                      </a:endParaRPr>
                    </a:p>
                  </a:txBody>
                  <a:tcPr marL="0" marR="0" marT="6096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EB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19050">
                      <a:solidFill>
                        <a:srgbClr val="2470A3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19050">
                      <a:solidFill>
                        <a:srgbClr val="2470A3"/>
                      </a:solidFill>
                      <a:prstDash val="solid"/>
                    </a:lnB>
                    <a:solidFill>
                      <a:srgbClr val="EB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470A3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산업·중소기업·에너지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28.0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11620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28.2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11620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2470A3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0.7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116205" marB="0">
                    <a:lnL w="9525">
                      <a:solidFill>
                        <a:srgbClr val="BEBEBE"/>
                      </a:solidFill>
                      <a:prstDash val="solid"/>
                    </a:lnL>
                    <a:lnT w="19050">
                      <a:solidFill>
                        <a:srgbClr val="2470A3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SOC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26.4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25.4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△3.8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농림·수산·식품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25.4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25.9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2.0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환경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12.5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13.0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4.0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국방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59.4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61.2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3.0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외교·통일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7.5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7.7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2.7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공공질서·안전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24.4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25.0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2.5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일반·지방행정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110.5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0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110.7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25" dirty="0">
                          <a:solidFill>
                            <a:srgbClr val="585858"/>
                          </a:solidFill>
                          <a:latin typeface="BM HANNA 11yrs old"/>
                          <a:cs typeface="BM HANNA 11yrs old"/>
                        </a:rPr>
                        <a:t>0.2</a:t>
                      </a:r>
                      <a:endParaRPr sz="1000">
                        <a:latin typeface="BM HANNA 11yrs old"/>
                        <a:cs typeface="BM HANNA 11yrs old"/>
                      </a:endParaRPr>
                    </a:p>
                  </a:txBody>
                  <a:tcPr marL="0" marR="0" marT="46990" marB="0">
                    <a:lnL w="9525">
                      <a:solidFill>
                        <a:srgbClr val="BEBEBE"/>
                      </a:solidFill>
                      <a:prstDash val="solid"/>
                    </a:lnL>
                    <a:lnT w="9525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3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1F6899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1F6899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1F6899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1F6899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33600" y="4166615"/>
            <a:ext cx="123443" cy="32156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461260" y="4187952"/>
            <a:ext cx="976122" cy="220218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101073" y="6156452"/>
            <a:ext cx="4038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2023</a:t>
            </a:r>
            <a:endParaRPr sz="1400">
              <a:latin typeface="Noto Sans CJK JP"/>
              <a:cs typeface="Noto Sans CJK JP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776461" y="2921254"/>
            <a:ext cx="2773045" cy="3134360"/>
            <a:chOff x="8776461" y="2921254"/>
            <a:chExt cx="2773045" cy="3134360"/>
          </a:xfrm>
        </p:grpSpPr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78467" y="4204716"/>
              <a:ext cx="446531" cy="18440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68483" y="4361688"/>
              <a:ext cx="445008" cy="16870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56976" y="3963924"/>
              <a:ext cx="446531" cy="20848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782811" y="2927604"/>
              <a:ext cx="2760345" cy="3121660"/>
            </a:xfrm>
            <a:custGeom>
              <a:avLst/>
              <a:gdLst/>
              <a:ahLst/>
              <a:cxnLst/>
              <a:rect l="l" t="t" r="r" b="b"/>
              <a:pathLst>
                <a:path w="2760345" h="3121660">
                  <a:moveTo>
                    <a:pt x="0" y="0"/>
                  </a:moveTo>
                  <a:lnTo>
                    <a:pt x="0" y="3121152"/>
                  </a:lnTo>
                  <a:lnTo>
                    <a:pt x="2759964" y="3121152"/>
                  </a:lnTo>
                  <a:lnTo>
                    <a:pt x="2759964" y="0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990201" y="6156452"/>
            <a:ext cx="4051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5" dirty="0">
                <a:solidFill>
                  <a:srgbClr val="252525"/>
                </a:solidFill>
                <a:latin typeface="Noto Sans CJK JP"/>
                <a:cs typeface="Noto Sans CJK JP"/>
              </a:rPr>
              <a:t>2024</a:t>
            </a:r>
            <a:endParaRPr sz="1400">
              <a:latin typeface="Noto Sans CJK JP"/>
              <a:cs typeface="Noto Sans CJK JP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75649" y="2838704"/>
            <a:ext cx="407161" cy="546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(조원)</a:t>
            </a:r>
            <a:endParaRPr sz="1100" dirty="0">
              <a:latin typeface="BM HANNA 11yrs old"/>
              <a:cs typeface="BM HANNA 11yrs old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100" dirty="0">
              <a:latin typeface="BM HANNA 11yrs old"/>
              <a:cs typeface="BM HANNA 11yrs old"/>
            </a:endParaRPr>
          </a:p>
          <a:p>
            <a:pPr marR="34925" algn="r">
              <a:lnSpc>
                <a:spcPct val="100000"/>
              </a:lnSpc>
            </a:pPr>
            <a:r>
              <a:rPr sz="11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40</a:t>
            </a:r>
            <a:endParaRPr sz="1100" dirty="0">
              <a:latin typeface="BM HANNA 11yrs old"/>
              <a:cs typeface="BM HANNA 11yrs ol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11667" y="3907663"/>
            <a:ext cx="172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30</a:t>
            </a:r>
            <a:endParaRPr sz="1100">
              <a:latin typeface="BM HANNA 11yrs old"/>
              <a:cs typeface="BM HANNA 11yrs ol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511667" y="4579365"/>
            <a:ext cx="172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252525"/>
                </a:solidFill>
                <a:latin typeface="BM HANNA 11yrs old"/>
                <a:cs typeface="BM HANNA 11yrs old"/>
              </a:rPr>
              <a:t>20</a:t>
            </a:r>
            <a:endParaRPr sz="1100">
              <a:latin typeface="BM HANNA 11yrs old"/>
              <a:cs typeface="BM HANNA 11yrs ol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11667" y="5251196"/>
            <a:ext cx="172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10</a:t>
            </a:r>
            <a:endParaRPr sz="1100">
              <a:latin typeface="BM HANNA 11yrs old"/>
              <a:cs typeface="BM HANNA 11yrs old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84818" y="5922975"/>
            <a:ext cx="104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0</a:t>
            </a:r>
            <a:endParaRPr sz="1100">
              <a:latin typeface="BM HANNA 11yrs old"/>
              <a:cs typeface="BM HANNA 11yrs old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113773" y="3810761"/>
            <a:ext cx="392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80" dirty="0">
                <a:solidFill>
                  <a:srgbClr val="252525"/>
                </a:solidFill>
                <a:latin typeface="Noto Sans CJK JP"/>
                <a:cs typeface="Noto Sans CJK JP"/>
              </a:rPr>
              <a:t>29.3</a:t>
            </a:r>
            <a:endParaRPr sz="1600">
              <a:latin typeface="Noto Sans CJK JP"/>
              <a:cs typeface="Noto Sans CJK JP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002901" y="3965575"/>
            <a:ext cx="398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70" dirty="0">
                <a:solidFill>
                  <a:srgbClr val="252525"/>
                </a:solidFill>
                <a:latin typeface="Noto Sans CJK JP"/>
                <a:cs typeface="Noto Sans CJK JP"/>
              </a:rPr>
              <a:t>26.5</a:t>
            </a:r>
            <a:endParaRPr sz="1600">
              <a:latin typeface="Noto Sans CJK JP"/>
              <a:cs typeface="Noto Sans CJK JP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892281" y="3672078"/>
            <a:ext cx="392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80" dirty="0">
                <a:solidFill>
                  <a:srgbClr val="1F6796"/>
                </a:solidFill>
                <a:latin typeface="Noto Sans CJK JP"/>
                <a:cs typeface="Noto Sans CJK JP"/>
              </a:rPr>
              <a:t>29.6</a:t>
            </a:r>
            <a:endParaRPr sz="1600">
              <a:latin typeface="Noto Sans CJK JP"/>
              <a:cs typeface="Noto Sans CJK JP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710928" y="2877311"/>
            <a:ext cx="873251" cy="85648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56716" y="5705855"/>
            <a:ext cx="635508" cy="653796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489204" y="2264664"/>
            <a:ext cx="3412490" cy="391795"/>
            <a:chOff x="489204" y="2264664"/>
            <a:chExt cx="3412490" cy="391795"/>
          </a:xfrm>
        </p:grpSpPr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9204" y="2264664"/>
              <a:ext cx="3412236" cy="3916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0523" y="2334768"/>
              <a:ext cx="736091" cy="2926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51354" y="2334768"/>
              <a:ext cx="736549" cy="29260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10917" y="2334768"/>
              <a:ext cx="736092" cy="292608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86071" y="2264664"/>
            <a:ext cx="3902963" cy="434644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163311" y="2334768"/>
            <a:ext cx="981456" cy="2926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967983" y="2334768"/>
            <a:ext cx="736091" cy="29260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529069" y="2334768"/>
            <a:ext cx="736092" cy="29260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290559" y="2264664"/>
            <a:ext cx="3412236" cy="39166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841993" y="2334768"/>
            <a:ext cx="736092" cy="29260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402825" y="2334768"/>
            <a:ext cx="872871" cy="29260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101071" y="2334768"/>
            <a:ext cx="736092" cy="29260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661903" y="2334768"/>
            <a:ext cx="736092" cy="29260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0879581" y="6156452"/>
            <a:ext cx="4038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252525"/>
                </a:solidFill>
                <a:latin typeface="Noto Sans CJK JP"/>
                <a:cs typeface="Noto Sans CJK JP"/>
              </a:rPr>
              <a:t>2025</a:t>
            </a:r>
            <a:endParaRPr sz="1400">
              <a:latin typeface="Noto Sans CJK JP"/>
              <a:cs typeface="Noto Sans CJK JP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9870"/>
            <a:ext cx="12192000" cy="2548255"/>
            <a:chOff x="0" y="4309870"/>
            <a:chExt cx="12192000" cy="2548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09870"/>
              <a:ext cx="12191999" cy="25481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09871"/>
              <a:ext cx="12192000" cy="251460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12192000" cy="932815"/>
            <a:chOff x="0" y="0"/>
            <a:chExt cx="12192000" cy="9328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076" y="216408"/>
              <a:ext cx="1010424" cy="452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073" y="337947"/>
              <a:ext cx="2120138" cy="3710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302" y="338454"/>
              <a:ext cx="289813" cy="357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1831" y="338454"/>
              <a:ext cx="685546" cy="3641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9489" y="335534"/>
              <a:ext cx="689990" cy="37312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68596" y="3147567"/>
            <a:ext cx="642238" cy="2277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16626" y="3147314"/>
            <a:ext cx="874395" cy="2279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77761" y="3147567"/>
            <a:ext cx="429133" cy="2277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88809" y="3154679"/>
            <a:ext cx="432689" cy="22034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433696" y="3074924"/>
            <a:ext cx="3324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13100" algn="l"/>
              </a:tabLst>
            </a:pPr>
            <a:r>
              <a:rPr sz="2000" b="1" spc="130" dirty="0">
                <a:solidFill>
                  <a:srgbClr val="57A6DC"/>
                </a:solidFill>
                <a:latin typeface="Noto Sans CJK JP"/>
                <a:cs typeface="Noto Sans CJK JP"/>
              </a:rPr>
              <a:t>|</a:t>
            </a:r>
            <a:r>
              <a:rPr sz="2000" b="1" dirty="0">
                <a:solidFill>
                  <a:srgbClr val="57A6DC"/>
                </a:solidFill>
                <a:latin typeface="Noto Sans CJK JP"/>
                <a:cs typeface="Noto Sans CJK JP"/>
              </a:rPr>
              <a:t>	</a:t>
            </a:r>
            <a:r>
              <a:rPr sz="2000" b="1" spc="130" dirty="0">
                <a:solidFill>
                  <a:srgbClr val="57A6DC"/>
                </a:solidFill>
                <a:latin typeface="Noto Sans CJK JP"/>
                <a:cs typeface="Noto Sans CJK JP"/>
              </a:rPr>
              <a:t>|</a:t>
            </a:r>
            <a:endParaRPr sz="2000" dirty="0">
              <a:latin typeface="Noto Sans CJK JP"/>
              <a:cs typeface="Noto Sans CJK JP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42446" y="3347465"/>
            <a:ext cx="694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BM HANNA 11yrs old"/>
                <a:cs typeface="BM HANNA 11yrs old"/>
              </a:rPr>
              <a:t>단위</a:t>
            </a:r>
            <a:r>
              <a:rPr sz="1200" spc="-25" dirty="0">
                <a:solidFill>
                  <a:srgbClr val="7E7E7E"/>
                </a:solidFill>
                <a:latin typeface="BM HANNA 11yrs old"/>
                <a:cs typeface="BM HANNA 11yrs old"/>
              </a:rPr>
              <a:t> </a:t>
            </a:r>
            <a:r>
              <a:rPr sz="1200" spc="125" dirty="0">
                <a:solidFill>
                  <a:srgbClr val="7E7E7E"/>
                </a:solidFill>
                <a:latin typeface="BM HANNA 11yrs old"/>
                <a:cs typeface="BM HANNA 11yrs old"/>
              </a:rPr>
              <a:t>:</a:t>
            </a:r>
            <a:r>
              <a:rPr sz="1200" spc="-25" dirty="0">
                <a:solidFill>
                  <a:srgbClr val="7E7E7E"/>
                </a:solidFill>
                <a:latin typeface="BM HANNA 11yrs old"/>
                <a:cs typeface="BM HANNA 11yrs old"/>
              </a:rPr>
              <a:t> 억원</a:t>
            </a:r>
            <a:endParaRPr sz="1200">
              <a:latin typeface="BM HANNA 11yrs old"/>
              <a:cs typeface="BM HANNA 11yrs 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2355" y="1222247"/>
            <a:ext cx="11067415" cy="1645920"/>
            <a:chOff x="562355" y="1222247"/>
            <a:chExt cx="11067415" cy="1645920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355" y="1222247"/>
              <a:ext cx="11067288" cy="16459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2355" y="1222247"/>
              <a:ext cx="11067415" cy="1645920"/>
            </a:xfrm>
            <a:custGeom>
              <a:avLst/>
              <a:gdLst/>
              <a:ahLst/>
              <a:cxnLst/>
              <a:rect l="l" t="t" r="r" b="b"/>
              <a:pathLst>
                <a:path w="11067415" h="1645920">
                  <a:moveTo>
                    <a:pt x="10907268" y="0"/>
                  </a:moveTo>
                  <a:lnTo>
                    <a:pt x="159994" y="0"/>
                  </a:lnTo>
                  <a:lnTo>
                    <a:pt x="109422" y="8156"/>
                  </a:lnTo>
                  <a:lnTo>
                    <a:pt x="65502" y="30870"/>
                  </a:lnTo>
                  <a:lnTo>
                    <a:pt x="30868" y="65507"/>
                  </a:lnTo>
                  <a:lnTo>
                    <a:pt x="8156" y="109435"/>
                  </a:lnTo>
                  <a:lnTo>
                    <a:pt x="0" y="160019"/>
                  </a:lnTo>
                  <a:lnTo>
                    <a:pt x="0" y="1485900"/>
                  </a:lnTo>
                  <a:lnTo>
                    <a:pt x="8156" y="1536484"/>
                  </a:lnTo>
                  <a:lnTo>
                    <a:pt x="30868" y="1580412"/>
                  </a:lnTo>
                  <a:lnTo>
                    <a:pt x="65502" y="1615049"/>
                  </a:lnTo>
                  <a:lnTo>
                    <a:pt x="109422" y="1637763"/>
                  </a:lnTo>
                  <a:lnTo>
                    <a:pt x="159994" y="1645919"/>
                  </a:lnTo>
                  <a:lnTo>
                    <a:pt x="10907268" y="1645919"/>
                  </a:lnTo>
                  <a:lnTo>
                    <a:pt x="10957852" y="1637763"/>
                  </a:lnTo>
                  <a:lnTo>
                    <a:pt x="11001780" y="1615049"/>
                  </a:lnTo>
                  <a:lnTo>
                    <a:pt x="11036417" y="1580412"/>
                  </a:lnTo>
                  <a:lnTo>
                    <a:pt x="11059131" y="1536484"/>
                  </a:lnTo>
                  <a:lnTo>
                    <a:pt x="11067288" y="1485900"/>
                  </a:lnTo>
                  <a:lnTo>
                    <a:pt x="11067288" y="160019"/>
                  </a:lnTo>
                  <a:lnTo>
                    <a:pt x="11059131" y="109435"/>
                  </a:lnTo>
                  <a:lnTo>
                    <a:pt x="11036417" y="65507"/>
                  </a:lnTo>
                  <a:lnTo>
                    <a:pt x="11001780" y="30870"/>
                  </a:lnTo>
                  <a:lnTo>
                    <a:pt x="10957852" y="8156"/>
                  </a:lnTo>
                  <a:lnTo>
                    <a:pt x="1090726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29327" y="1952243"/>
              <a:ext cx="3124200" cy="323215"/>
            </a:xfrm>
            <a:custGeom>
              <a:avLst/>
              <a:gdLst/>
              <a:ahLst/>
              <a:cxnLst/>
              <a:rect l="l" t="t" r="r" b="b"/>
              <a:pathLst>
                <a:path w="3124200" h="323214">
                  <a:moveTo>
                    <a:pt x="2962655" y="0"/>
                  </a:moveTo>
                  <a:lnTo>
                    <a:pt x="161544" y="0"/>
                  </a:lnTo>
                  <a:lnTo>
                    <a:pt x="118577" y="5766"/>
                  </a:lnTo>
                  <a:lnTo>
                    <a:pt x="79981" y="22041"/>
                  </a:lnTo>
                  <a:lnTo>
                    <a:pt x="47291" y="47291"/>
                  </a:lnTo>
                  <a:lnTo>
                    <a:pt x="22041" y="79981"/>
                  </a:lnTo>
                  <a:lnTo>
                    <a:pt x="5766" y="118577"/>
                  </a:lnTo>
                  <a:lnTo>
                    <a:pt x="0" y="161543"/>
                  </a:lnTo>
                  <a:lnTo>
                    <a:pt x="5766" y="204510"/>
                  </a:lnTo>
                  <a:lnTo>
                    <a:pt x="22041" y="243106"/>
                  </a:lnTo>
                  <a:lnTo>
                    <a:pt x="47291" y="275796"/>
                  </a:lnTo>
                  <a:lnTo>
                    <a:pt x="79981" y="301046"/>
                  </a:lnTo>
                  <a:lnTo>
                    <a:pt x="118577" y="317321"/>
                  </a:lnTo>
                  <a:lnTo>
                    <a:pt x="161544" y="323088"/>
                  </a:lnTo>
                  <a:lnTo>
                    <a:pt x="2962655" y="323088"/>
                  </a:lnTo>
                  <a:lnTo>
                    <a:pt x="3005622" y="317321"/>
                  </a:lnTo>
                  <a:lnTo>
                    <a:pt x="3044218" y="301046"/>
                  </a:lnTo>
                  <a:lnTo>
                    <a:pt x="3076908" y="275796"/>
                  </a:lnTo>
                  <a:lnTo>
                    <a:pt x="3102158" y="243106"/>
                  </a:lnTo>
                  <a:lnTo>
                    <a:pt x="3118433" y="204510"/>
                  </a:lnTo>
                  <a:lnTo>
                    <a:pt x="3124200" y="161543"/>
                  </a:lnTo>
                  <a:lnTo>
                    <a:pt x="3118433" y="118577"/>
                  </a:lnTo>
                  <a:lnTo>
                    <a:pt x="3102158" y="79981"/>
                  </a:lnTo>
                  <a:lnTo>
                    <a:pt x="3076908" y="47291"/>
                  </a:lnTo>
                  <a:lnTo>
                    <a:pt x="3044218" y="22041"/>
                  </a:lnTo>
                  <a:lnTo>
                    <a:pt x="3005622" y="5766"/>
                  </a:lnTo>
                  <a:lnTo>
                    <a:pt x="2962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62355" y="3622547"/>
            <a:ext cx="11068050" cy="2962275"/>
            <a:chOff x="562355" y="3622547"/>
            <a:chExt cx="11068050" cy="2962275"/>
          </a:xfrm>
        </p:grpSpPr>
        <p:sp>
          <p:nvSpPr>
            <p:cNvPr id="23" name="object 23"/>
            <p:cNvSpPr/>
            <p:nvPr/>
          </p:nvSpPr>
          <p:spPr>
            <a:xfrm>
              <a:off x="562356" y="3625595"/>
              <a:ext cx="11067415" cy="525780"/>
            </a:xfrm>
            <a:custGeom>
              <a:avLst/>
              <a:gdLst/>
              <a:ahLst/>
              <a:cxnLst/>
              <a:rect l="l" t="t" r="r" b="b"/>
              <a:pathLst>
                <a:path w="11067415" h="525779">
                  <a:moveTo>
                    <a:pt x="2752344" y="87630"/>
                  </a:moveTo>
                  <a:lnTo>
                    <a:pt x="2745448" y="53530"/>
                  </a:lnTo>
                  <a:lnTo>
                    <a:pt x="2726664" y="25679"/>
                  </a:lnTo>
                  <a:lnTo>
                    <a:pt x="2698813" y="6896"/>
                  </a:lnTo>
                  <a:lnTo>
                    <a:pt x="2664714" y="0"/>
                  </a:lnTo>
                  <a:lnTo>
                    <a:pt x="87630" y="0"/>
                  </a:lnTo>
                  <a:lnTo>
                    <a:pt x="53517" y="6896"/>
                  </a:lnTo>
                  <a:lnTo>
                    <a:pt x="25654" y="25679"/>
                  </a:lnTo>
                  <a:lnTo>
                    <a:pt x="6883" y="53530"/>
                  </a:lnTo>
                  <a:lnTo>
                    <a:pt x="0" y="87630"/>
                  </a:lnTo>
                  <a:lnTo>
                    <a:pt x="0" y="525780"/>
                  </a:lnTo>
                  <a:lnTo>
                    <a:pt x="2752344" y="525780"/>
                  </a:lnTo>
                  <a:lnTo>
                    <a:pt x="2752344" y="87630"/>
                  </a:lnTo>
                  <a:close/>
                </a:path>
                <a:path w="11067415" h="525779">
                  <a:moveTo>
                    <a:pt x="5521452" y="87630"/>
                  </a:moveTo>
                  <a:lnTo>
                    <a:pt x="5514556" y="53530"/>
                  </a:lnTo>
                  <a:lnTo>
                    <a:pt x="5495772" y="25679"/>
                  </a:lnTo>
                  <a:lnTo>
                    <a:pt x="5467921" y="6896"/>
                  </a:lnTo>
                  <a:lnTo>
                    <a:pt x="5433822" y="0"/>
                  </a:lnTo>
                  <a:lnTo>
                    <a:pt x="2868930" y="0"/>
                  </a:lnTo>
                  <a:lnTo>
                    <a:pt x="2834817" y="6896"/>
                  </a:lnTo>
                  <a:lnTo>
                    <a:pt x="2806966" y="25679"/>
                  </a:lnTo>
                  <a:lnTo>
                    <a:pt x="2788183" y="53530"/>
                  </a:lnTo>
                  <a:lnTo>
                    <a:pt x="2781300" y="87630"/>
                  </a:lnTo>
                  <a:lnTo>
                    <a:pt x="2781300" y="525780"/>
                  </a:lnTo>
                  <a:lnTo>
                    <a:pt x="5521452" y="525780"/>
                  </a:lnTo>
                  <a:lnTo>
                    <a:pt x="5521452" y="87630"/>
                  </a:lnTo>
                  <a:close/>
                </a:path>
                <a:path w="11067415" h="525779">
                  <a:moveTo>
                    <a:pt x="8289036" y="87630"/>
                  </a:moveTo>
                  <a:lnTo>
                    <a:pt x="8282140" y="53530"/>
                  </a:lnTo>
                  <a:lnTo>
                    <a:pt x="8263356" y="25679"/>
                  </a:lnTo>
                  <a:lnTo>
                    <a:pt x="8235505" y="6896"/>
                  </a:lnTo>
                  <a:lnTo>
                    <a:pt x="8201406" y="0"/>
                  </a:lnTo>
                  <a:lnTo>
                    <a:pt x="5633466" y="0"/>
                  </a:lnTo>
                  <a:lnTo>
                    <a:pt x="5599354" y="6896"/>
                  </a:lnTo>
                  <a:lnTo>
                    <a:pt x="5571502" y="25679"/>
                  </a:lnTo>
                  <a:lnTo>
                    <a:pt x="5552719" y="53530"/>
                  </a:lnTo>
                  <a:lnTo>
                    <a:pt x="5545836" y="87630"/>
                  </a:lnTo>
                  <a:lnTo>
                    <a:pt x="5545836" y="525780"/>
                  </a:lnTo>
                  <a:lnTo>
                    <a:pt x="8289036" y="525780"/>
                  </a:lnTo>
                  <a:lnTo>
                    <a:pt x="8289036" y="87630"/>
                  </a:lnTo>
                  <a:close/>
                </a:path>
                <a:path w="11067415" h="525779">
                  <a:moveTo>
                    <a:pt x="11067288" y="87630"/>
                  </a:moveTo>
                  <a:lnTo>
                    <a:pt x="11060392" y="53530"/>
                  </a:lnTo>
                  <a:lnTo>
                    <a:pt x="11041609" y="25679"/>
                  </a:lnTo>
                  <a:lnTo>
                    <a:pt x="11013758" y="6896"/>
                  </a:lnTo>
                  <a:lnTo>
                    <a:pt x="10979658" y="0"/>
                  </a:lnTo>
                  <a:lnTo>
                    <a:pt x="8402574" y="0"/>
                  </a:lnTo>
                  <a:lnTo>
                    <a:pt x="8368462" y="6896"/>
                  </a:lnTo>
                  <a:lnTo>
                    <a:pt x="8340611" y="25679"/>
                  </a:lnTo>
                  <a:lnTo>
                    <a:pt x="8321827" y="53530"/>
                  </a:lnTo>
                  <a:lnTo>
                    <a:pt x="8314944" y="87630"/>
                  </a:lnTo>
                  <a:lnTo>
                    <a:pt x="8314944" y="525780"/>
                  </a:lnTo>
                  <a:lnTo>
                    <a:pt x="11067288" y="525780"/>
                  </a:lnTo>
                  <a:lnTo>
                    <a:pt x="11067288" y="87630"/>
                  </a:lnTo>
                  <a:close/>
                </a:path>
              </a:pathLst>
            </a:custGeom>
            <a:solidFill>
              <a:srgbClr val="1B31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28924" y="3987787"/>
              <a:ext cx="8301355" cy="2597150"/>
            </a:xfrm>
            <a:custGeom>
              <a:avLst/>
              <a:gdLst/>
              <a:ahLst/>
              <a:cxnLst/>
              <a:rect l="l" t="t" r="r" b="b"/>
              <a:pathLst>
                <a:path w="8301355" h="2597150">
                  <a:moveTo>
                    <a:pt x="2767076" y="1442745"/>
                  </a:moveTo>
                  <a:lnTo>
                    <a:pt x="0" y="1442745"/>
                  </a:lnTo>
                  <a:lnTo>
                    <a:pt x="0" y="1731302"/>
                  </a:lnTo>
                  <a:lnTo>
                    <a:pt x="0" y="2019858"/>
                  </a:lnTo>
                  <a:lnTo>
                    <a:pt x="0" y="2308415"/>
                  </a:lnTo>
                  <a:lnTo>
                    <a:pt x="0" y="2596972"/>
                  </a:lnTo>
                  <a:lnTo>
                    <a:pt x="2767076" y="2596972"/>
                  </a:lnTo>
                  <a:lnTo>
                    <a:pt x="2767076" y="2308415"/>
                  </a:lnTo>
                  <a:lnTo>
                    <a:pt x="2767076" y="2019858"/>
                  </a:lnTo>
                  <a:lnTo>
                    <a:pt x="2767076" y="1731302"/>
                  </a:lnTo>
                  <a:lnTo>
                    <a:pt x="2767076" y="1442745"/>
                  </a:lnTo>
                  <a:close/>
                </a:path>
                <a:path w="8301355" h="2597150">
                  <a:moveTo>
                    <a:pt x="2767076" y="0"/>
                  </a:moveTo>
                  <a:lnTo>
                    <a:pt x="0" y="0"/>
                  </a:lnTo>
                  <a:lnTo>
                    <a:pt x="0" y="288544"/>
                  </a:lnTo>
                  <a:lnTo>
                    <a:pt x="0" y="288556"/>
                  </a:lnTo>
                  <a:lnTo>
                    <a:pt x="0" y="1442732"/>
                  </a:lnTo>
                  <a:lnTo>
                    <a:pt x="2767076" y="1442732"/>
                  </a:lnTo>
                  <a:lnTo>
                    <a:pt x="2767076" y="288544"/>
                  </a:lnTo>
                  <a:lnTo>
                    <a:pt x="2767076" y="0"/>
                  </a:lnTo>
                  <a:close/>
                </a:path>
                <a:path w="8301355" h="2597150">
                  <a:moveTo>
                    <a:pt x="8301228" y="1442745"/>
                  </a:moveTo>
                  <a:lnTo>
                    <a:pt x="5534152" y="1442745"/>
                  </a:lnTo>
                  <a:lnTo>
                    <a:pt x="5534152" y="1731302"/>
                  </a:lnTo>
                  <a:lnTo>
                    <a:pt x="5534152" y="2019858"/>
                  </a:lnTo>
                  <a:lnTo>
                    <a:pt x="5534152" y="2308415"/>
                  </a:lnTo>
                  <a:lnTo>
                    <a:pt x="5534152" y="2596972"/>
                  </a:lnTo>
                  <a:lnTo>
                    <a:pt x="8301228" y="2596972"/>
                  </a:lnTo>
                  <a:lnTo>
                    <a:pt x="8301228" y="2308415"/>
                  </a:lnTo>
                  <a:lnTo>
                    <a:pt x="8301228" y="2019858"/>
                  </a:lnTo>
                  <a:lnTo>
                    <a:pt x="8301228" y="1731302"/>
                  </a:lnTo>
                  <a:lnTo>
                    <a:pt x="8301228" y="1442745"/>
                  </a:lnTo>
                  <a:close/>
                </a:path>
                <a:path w="8301355" h="2597150">
                  <a:moveTo>
                    <a:pt x="8301228" y="0"/>
                  </a:moveTo>
                  <a:lnTo>
                    <a:pt x="5534152" y="0"/>
                  </a:lnTo>
                  <a:lnTo>
                    <a:pt x="5534152" y="288544"/>
                  </a:lnTo>
                  <a:lnTo>
                    <a:pt x="5534152" y="288556"/>
                  </a:lnTo>
                  <a:lnTo>
                    <a:pt x="5534152" y="1442732"/>
                  </a:lnTo>
                  <a:lnTo>
                    <a:pt x="8301228" y="1442732"/>
                  </a:lnTo>
                  <a:lnTo>
                    <a:pt x="8301228" y="288544"/>
                  </a:lnTo>
                  <a:lnTo>
                    <a:pt x="8301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2955" y="3622547"/>
              <a:ext cx="802386" cy="4549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7555" y="3622547"/>
              <a:ext cx="537210" cy="4549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32732" y="3622547"/>
              <a:ext cx="625601" cy="4549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47259" y="3622547"/>
              <a:ext cx="625601" cy="4549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86599" y="3622547"/>
              <a:ext cx="802385" cy="4549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02724" y="3622547"/>
              <a:ext cx="537209" cy="4549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67899" y="3622547"/>
              <a:ext cx="625601" cy="4549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2427" y="3622547"/>
              <a:ext cx="625601" cy="454913"/>
            </a:xfrm>
            <a:prstGeom prst="rect">
              <a:avLst/>
            </a:prstGeom>
          </p:spPr>
        </p:pic>
      </p:grp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57212" y="3613022"/>
          <a:ext cx="11066779" cy="295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6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6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부처명</a:t>
                      </a:r>
                      <a:endParaRPr sz="1600">
                        <a:latin typeface="Noto Sans CJK JP"/>
                        <a:cs typeface="Noto Sans CJK JP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8674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8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'25년도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예산</a:t>
                      </a:r>
                      <a:endParaRPr sz="1600">
                        <a:latin typeface="Noto Sans CJK HK"/>
                        <a:cs typeface="Noto Sans CJK HK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Noto Sans CJK JP"/>
                          <a:cs typeface="Noto Sans CJK JP"/>
                        </a:rPr>
                        <a:t>부처명</a:t>
                      </a:r>
                      <a:endParaRPr sz="1600">
                        <a:latin typeface="Noto Sans CJK JP"/>
                        <a:cs typeface="Noto Sans CJK JP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86804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b="1" spc="-8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'25년도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Noto Sans CJK HK"/>
                          <a:cs typeface="Noto Sans CJK HK"/>
                        </a:rPr>
                        <a:t>예산</a:t>
                      </a:r>
                      <a:endParaRPr sz="1600">
                        <a:latin typeface="Noto Sans CJK HK"/>
                        <a:cs typeface="Noto Sans CJK HK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10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과기정통부</a:t>
                      </a:r>
                      <a:endParaRPr sz="1400" dirty="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6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96,671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국조실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5,454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산업부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55,676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국토부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4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5,413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방사청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48,894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환경부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4,004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중기부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8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15,214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질병청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4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2,514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교육부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6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13,796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0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농식품부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2,267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복지부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9,858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식약처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5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1,620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우주청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9,085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산림청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1,408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해수부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8,233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문체부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55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1,062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농진청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7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7,571</a:t>
                      </a:r>
                      <a:endParaRPr sz="140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b="1" spc="-25" dirty="0">
                          <a:solidFill>
                            <a:srgbClr val="252525"/>
                          </a:solidFill>
                          <a:latin typeface="Noto Sans CJK JP"/>
                          <a:cs typeface="Noto Sans CJK JP"/>
                        </a:rPr>
                        <a:t>기타</a:t>
                      </a:r>
                      <a:endParaRPr sz="1400">
                        <a:latin typeface="Noto Sans CJK JP"/>
                        <a:cs typeface="Noto Sans CJK JP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E4EBF0"/>
                    </a:solidFill>
                  </a:tcPr>
                </a:tc>
                <a:tc>
                  <a:txBody>
                    <a:bodyPr/>
                    <a:lstStyle/>
                    <a:p>
                      <a:pPr marR="13525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spc="-10" dirty="0">
                          <a:solidFill>
                            <a:srgbClr val="252525"/>
                          </a:solidFill>
                          <a:latin typeface="BM HANNA 11yrs old"/>
                          <a:cs typeface="BM HANNA 11yrs old"/>
                        </a:rPr>
                        <a:t>7,229</a:t>
                      </a:r>
                      <a:endParaRPr sz="1400" dirty="0">
                        <a:latin typeface="BM HANNA 11yrs old"/>
                        <a:cs typeface="BM HANNA 11yrs old"/>
                      </a:endParaRPr>
                    </a:p>
                  </a:txBody>
                  <a:tcPr marL="0" marR="0" marT="2095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1F689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4718050" y="1947417"/>
            <a:ext cx="335229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52525"/>
                </a:solidFill>
                <a:latin typeface="Noto Sans CJK JP"/>
                <a:cs typeface="Noto Sans CJK JP"/>
              </a:rPr>
              <a:t>총</a:t>
            </a:r>
            <a:r>
              <a:rPr sz="18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32개 </a:t>
            </a:r>
            <a:r>
              <a:rPr sz="18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부처에</a:t>
            </a:r>
            <a:r>
              <a:rPr sz="18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8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연구개발</a:t>
            </a:r>
            <a:r>
              <a:rPr sz="18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8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투자</a:t>
            </a:r>
            <a:endParaRPr sz="1800" dirty="0">
              <a:latin typeface="Noto Sans CJK JP"/>
              <a:cs typeface="Noto Sans CJK JP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46732" y="2366772"/>
            <a:ext cx="8117840" cy="565150"/>
            <a:chOff x="2046732" y="2366772"/>
            <a:chExt cx="8117840" cy="565150"/>
          </a:xfrm>
        </p:grpSpPr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46732" y="2366772"/>
              <a:ext cx="781050" cy="56464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64892" y="2366772"/>
              <a:ext cx="1226058" cy="56464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26536" y="2366772"/>
              <a:ext cx="1448562" cy="56464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39055" y="2366772"/>
              <a:ext cx="483857" cy="5646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86883" y="2366772"/>
              <a:ext cx="1003553" cy="5646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4396" y="2366772"/>
              <a:ext cx="483857" cy="56464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02223" y="2366772"/>
              <a:ext cx="1003553" cy="56464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69735" y="2366772"/>
              <a:ext cx="485406" cy="56464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19088" y="2366772"/>
              <a:ext cx="1003554" cy="56464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86600" y="2366772"/>
              <a:ext cx="483857" cy="56464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34428" y="2366772"/>
              <a:ext cx="1003553" cy="56464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01940" y="2366772"/>
              <a:ext cx="485406" cy="56464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51291" y="2366772"/>
              <a:ext cx="1003553" cy="56464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18803" y="2366772"/>
              <a:ext cx="483857" cy="56464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6632" y="2366772"/>
              <a:ext cx="1003553" cy="56464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05772" y="2366772"/>
              <a:ext cx="558546" cy="564641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1281302" y="2417140"/>
            <a:ext cx="9661143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FFFF"/>
                </a:solidFill>
              </a:rPr>
              <a:t>규모</a:t>
            </a:r>
            <a:r>
              <a:rPr sz="2000" spc="-55" dirty="0">
                <a:solidFill>
                  <a:srgbClr val="00FFFF"/>
                </a:solidFill>
              </a:rPr>
              <a:t> </a:t>
            </a:r>
            <a:r>
              <a:rPr sz="2000" spc="-50" dirty="0">
                <a:solidFill>
                  <a:srgbClr val="00FFFF"/>
                </a:solidFill>
              </a:rPr>
              <a:t>기준으로</a:t>
            </a:r>
            <a:r>
              <a:rPr sz="2000" spc="-55" dirty="0">
                <a:solidFill>
                  <a:srgbClr val="00FFFF"/>
                </a:solidFill>
              </a:rPr>
              <a:t> </a:t>
            </a:r>
            <a:r>
              <a:rPr sz="2000" spc="-60" dirty="0">
                <a:solidFill>
                  <a:srgbClr val="00FFFF"/>
                </a:solidFill>
              </a:rPr>
              <a:t>과기정통부,</a:t>
            </a:r>
            <a:r>
              <a:rPr sz="2000" spc="-50" dirty="0">
                <a:solidFill>
                  <a:srgbClr val="00FFFF"/>
                </a:solidFill>
              </a:rPr>
              <a:t> </a:t>
            </a:r>
            <a:r>
              <a:rPr sz="2000" spc="-40" dirty="0">
                <a:solidFill>
                  <a:srgbClr val="00FFFF"/>
                </a:solidFill>
              </a:rPr>
              <a:t>산업부,</a:t>
            </a:r>
            <a:r>
              <a:rPr sz="2000" spc="-60" dirty="0">
                <a:solidFill>
                  <a:srgbClr val="00FFFF"/>
                </a:solidFill>
              </a:rPr>
              <a:t> </a:t>
            </a:r>
            <a:r>
              <a:rPr sz="2000" spc="-40" dirty="0">
                <a:solidFill>
                  <a:srgbClr val="00FFFF"/>
                </a:solidFill>
              </a:rPr>
              <a:t>방사청,</a:t>
            </a:r>
            <a:r>
              <a:rPr sz="2000" spc="-50" dirty="0">
                <a:solidFill>
                  <a:srgbClr val="00FFFF"/>
                </a:solidFill>
              </a:rPr>
              <a:t> </a:t>
            </a:r>
            <a:r>
              <a:rPr sz="2000" spc="-40" dirty="0">
                <a:solidFill>
                  <a:srgbClr val="00FFFF"/>
                </a:solidFill>
              </a:rPr>
              <a:t>중기부,</a:t>
            </a:r>
            <a:r>
              <a:rPr sz="2000" spc="-60" dirty="0">
                <a:solidFill>
                  <a:srgbClr val="00FFFF"/>
                </a:solidFill>
              </a:rPr>
              <a:t> </a:t>
            </a:r>
            <a:r>
              <a:rPr sz="2000" spc="-40" dirty="0">
                <a:solidFill>
                  <a:srgbClr val="00FFFF"/>
                </a:solidFill>
              </a:rPr>
              <a:t>교육부,</a:t>
            </a:r>
            <a:r>
              <a:rPr sz="2000" spc="-50" dirty="0">
                <a:solidFill>
                  <a:srgbClr val="00FFFF"/>
                </a:solidFill>
              </a:rPr>
              <a:t> </a:t>
            </a:r>
            <a:r>
              <a:rPr sz="2000" spc="-40" dirty="0">
                <a:solidFill>
                  <a:srgbClr val="00FFFF"/>
                </a:solidFill>
              </a:rPr>
              <a:t>복지부,</a:t>
            </a:r>
            <a:r>
              <a:rPr sz="2000" spc="-60" dirty="0">
                <a:solidFill>
                  <a:srgbClr val="00FFFF"/>
                </a:solidFill>
              </a:rPr>
              <a:t> </a:t>
            </a:r>
            <a:r>
              <a:rPr sz="2000" spc="-35" dirty="0">
                <a:solidFill>
                  <a:srgbClr val="00FFFF"/>
                </a:solidFill>
              </a:rPr>
              <a:t>우주청</a:t>
            </a:r>
            <a:r>
              <a:rPr sz="2000" spc="-60" dirty="0">
                <a:solidFill>
                  <a:srgbClr val="00FFFF"/>
                </a:solidFill>
              </a:rPr>
              <a:t> </a:t>
            </a:r>
            <a:r>
              <a:rPr sz="2000" spc="-50" dirty="0">
                <a:solidFill>
                  <a:srgbClr val="00FFFF"/>
                </a:solidFill>
              </a:rPr>
              <a:t>순</a:t>
            </a:r>
            <a:endParaRPr sz="2000" dirty="0"/>
          </a:p>
        </p:txBody>
      </p:sp>
      <p:grpSp>
        <p:nvGrpSpPr>
          <p:cNvPr id="53" name="object 53"/>
          <p:cNvGrpSpPr/>
          <p:nvPr/>
        </p:nvGrpSpPr>
        <p:grpSpPr>
          <a:xfrm>
            <a:off x="2607564" y="1303019"/>
            <a:ext cx="7089140" cy="730885"/>
            <a:chOff x="2607564" y="1303019"/>
            <a:chExt cx="7089140" cy="730885"/>
          </a:xfrm>
        </p:grpSpPr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07564" y="1303019"/>
              <a:ext cx="1329689" cy="7307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14193" y="1420317"/>
              <a:ext cx="1120140" cy="3813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03676" y="1303019"/>
              <a:ext cx="1070610" cy="7307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10305" y="1420317"/>
              <a:ext cx="955548" cy="3813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29100" y="1303019"/>
              <a:ext cx="1070610" cy="7307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36110" y="1420317"/>
              <a:ext cx="955548" cy="3813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56048" y="1303019"/>
              <a:ext cx="1707642" cy="73075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63058" y="1420317"/>
              <a:ext cx="1592580" cy="3813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16979" y="1303019"/>
              <a:ext cx="752094" cy="73075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523990" y="1420317"/>
              <a:ext cx="637641" cy="3813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726935" y="1303019"/>
              <a:ext cx="1389126" cy="7307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34200" y="1420317"/>
              <a:ext cx="1274063" cy="3813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72400" y="1303019"/>
              <a:ext cx="1194053" cy="73075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979664" y="1420317"/>
              <a:ext cx="950595" cy="3813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32876" y="1303019"/>
              <a:ext cx="1070609" cy="73075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740140" y="1420317"/>
              <a:ext cx="956005" cy="381304"/>
            </a:xfrm>
            <a:prstGeom prst="rect">
              <a:avLst/>
            </a:prstGeom>
          </p:spPr>
        </p:pic>
      </p:grp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2025년</a:t>
            </a:r>
            <a:r>
              <a:rPr spc="-85" dirty="0"/>
              <a:t> </a:t>
            </a:r>
            <a:r>
              <a:rPr spc="-175" dirty="0"/>
              <a:t>정부연구개발</a:t>
            </a:r>
            <a:r>
              <a:rPr spc="-50" dirty="0"/>
              <a:t> </a:t>
            </a:r>
            <a:r>
              <a:rPr spc="-140" dirty="0"/>
              <a:t>중점투자</a:t>
            </a:r>
            <a:r>
              <a:rPr spc="-70" dirty="0"/>
              <a:t> </a:t>
            </a:r>
            <a:r>
              <a:rPr spc="-25" dirty="0"/>
              <a:t>분야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67884" y="231520"/>
            <a:ext cx="6798945" cy="6238240"/>
            <a:chOff x="5167884" y="231520"/>
            <a:chExt cx="6798945" cy="6238240"/>
          </a:xfrm>
        </p:grpSpPr>
        <p:sp>
          <p:nvSpPr>
            <p:cNvPr id="4" name="object 4"/>
            <p:cNvSpPr/>
            <p:nvPr/>
          </p:nvSpPr>
          <p:spPr>
            <a:xfrm>
              <a:off x="9377299" y="235584"/>
              <a:ext cx="332105" cy="120650"/>
            </a:xfrm>
            <a:custGeom>
              <a:avLst/>
              <a:gdLst/>
              <a:ahLst/>
              <a:cxnLst/>
              <a:rect l="l" t="t" r="r" b="b"/>
              <a:pathLst>
                <a:path w="332104" h="120650">
                  <a:moveTo>
                    <a:pt x="66277" y="16637"/>
                  </a:moveTo>
                  <a:lnTo>
                    <a:pt x="40894" y="16637"/>
                  </a:lnTo>
                  <a:lnTo>
                    <a:pt x="45084" y="18034"/>
                  </a:lnTo>
                  <a:lnTo>
                    <a:pt x="48259" y="20828"/>
                  </a:lnTo>
                  <a:lnTo>
                    <a:pt x="51307" y="23622"/>
                  </a:lnTo>
                  <a:lnTo>
                    <a:pt x="52861" y="27686"/>
                  </a:lnTo>
                  <a:lnTo>
                    <a:pt x="52958" y="38608"/>
                  </a:lnTo>
                  <a:lnTo>
                    <a:pt x="50800" y="44069"/>
                  </a:lnTo>
                  <a:lnTo>
                    <a:pt x="27586" y="75134"/>
                  </a:lnTo>
                  <a:lnTo>
                    <a:pt x="0" y="103378"/>
                  </a:lnTo>
                  <a:lnTo>
                    <a:pt x="0" y="114808"/>
                  </a:lnTo>
                  <a:lnTo>
                    <a:pt x="380" y="115950"/>
                  </a:lnTo>
                  <a:lnTo>
                    <a:pt x="889" y="116459"/>
                  </a:lnTo>
                  <a:lnTo>
                    <a:pt x="1397" y="117094"/>
                  </a:lnTo>
                  <a:lnTo>
                    <a:pt x="2540" y="117348"/>
                  </a:lnTo>
                  <a:lnTo>
                    <a:pt x="73025" y="117348"/>
                  </a:lnTo>
                  <a:lnTo>
                    <a:pt x="73025" y="102870"/>
                  </a:lnTo>
                  <a:lnTo>
                    <a:pt x="21844" y="102870"/>
                  </a:lnTo>
                  <a:lnTo>
                    <a:pt x="24892" y="99822"/>
                  </a:lnTo>
                  <a:lnTo>
                    <a:pt x="29209" y="95631"/>
                  </a:lnTo>
                  <a:lnTo>
                    <a:pt x="40131" y="85217"/>
                  </a:lnTo>
                  <a:lnTo>
                    <a:pt x="45466" y="79501"/>
                  </a:lnTo>
                  <a:lnTo>
                    <a:pt x="56133" y="66801"/>
                  </a:lnTo>
                  <a:lnTo>
                    <a:pt x="60832" y="60198"/>
                  </a:lnTo>
                  <a:lnTo>
                    <a:pt x="64770" y="53213"/>
                  </a:lnTo>
                  <a:lnTo>
                    <a:pt x="68706" y="46355"/>
                  </a:lnTo>
                  <a:lnTo>
                    <a:pt x="70611" y="39497"/>
                  </a:lnTo>
                  <a:lnTo>
                    <a:pt x="70533" y="27686"/>
                  </a:lnTo>
                  <a:lnTo>
                    <a:pt x="69723" y="23749"/>
                  </a:lnTo>
                  <a:lnTo>
                    <a:pt x="67818" y="19939"/>
                  </a:lnTo>
                  <a:lnTo>
                    <a:pt x="66277" y="16637"/>
                  </a:lnTo>
                  <a:close/>
                </a:path>
                <a:path w="332104" h="120650">
                  <a:moveTo>
                    <a:pt x="40512" y="2159"/>
                  </a:moveTo>
                  <a:lnTo>
                    <a:pt x="30860" y="2159"/>
                  </a:lnTo>
                  <a:lnTo>
                    <a:pt x="26289" y="2921"/>
                  </a:lnTo>
                  <a:lnTo>
                    <a:pt x="22098" y="4699"/>
                  </a:lnTo>
                  <a:lnTo>
                    <a:pt x="17906" y="6350"/>
                  </a:lnTo>
                  <a:lnTo>
                    <a:pt x="14224" y="8763"/>
                  </a:lnTo>
                  <a:lnTo>
                    <a:pt x="11049" y="11938"/>
                  </a:lnTo>
                  <a:lnTo>
                    <a:pt x="7874" y="14986"/>
                  </a:lnTo>
                  <a:lnTo>
                    <a:pt x="5460" y="18669"/>
                  </a:lnTo>
                  <a:lnTo>
                    <a:pt x="3436" y="23749"/>
                  </a:lnTo>
                  <a:lnTo>
                    <a:pt x="1904" y="27686"/>
                  </a:lnTo>
                  <a:lnTo>
                    <a:pt x="1016" y="32639"/>
                  </a:lnTo>
                  <a:lnTo>
                    <a:pt x="1016" y="38100"/>
                  </a:lnTo>
                  <a:lnTo>
                    <a:pt x="18669" y="38100"/>
                  </a:lnTo>
                  <a:lnTo>
                    <a:pt x="18669" y="31115"/>
                  </a:lnTo>
                  <a:lnTo>
                    <a:pt x="20193" y="25781"/>
                  </a:lnTo>
                  <a:lnTo>
                    <a:pt x="23241" y="22098"/>
                  </a:lnTo>
                  <a:lnTo>
                    <a:pt x="26416" y="18415"/>
                  </a:lnTo>
                  <a:lnTo>
                    <a:pt x="30479" y="16637"/>
                  </a:lnTo>
                  <a:lnTo>
                    <a:pt x="66277" y="16637"/>
                  </a:lnTo>
                  <a:lnTo>
                    <a:pt x="66040" y="16129"/>
                  </a:lnTo>
                  <a:lnTo>
                    <a:pt x="44957" y="2794"/>
                  </a:lnTo>
                  <a:lnTo>
                    <a:pt x="40512" y="2159"/>
                  </a:lnTo>
                  <a:close/>
                </a:path>
                <a:path w="332104" h="120650">
                  <a:moveTo>
                    <a:pt x="131318" y="0"/>
                  </a:moveTo>
                  <a:lnTo>
                    <a:pt x="115316" y="0"/>
                  </a:lnTo>
                  <a:lnTo>
                    <a:pt x="108839" y="1778"/>
                  </a:lnTo>
                  <a:lnTo>
                    <a:pt x="98932" y="9144"/>
                  </a:lnTo>
                  <a:lnTo>
                    <a:pt x="95123" y="13843"/>
                  </a:lnTo>
                  <a:lnTo>
                    <a:pt x="92455" y="19685"/>
                  </a:lnTo>
                  <a:lnTo>
                    <a:pt x="89661" y="25400"/>
                  </a:lnTo>
                  <a:lnTo>
                    <a:pt x="87756" y="31876"/>
                  </a:lnTo>
                  <a:lnTo>
                    <a:pt x="86868" y="38989"/>
                  </a:lnTo>
                  <a:lnTo>
                    <a:pt x="85842" y="46228"/>
                  </a:lnTo>
                  <a:lnTo>
                    <a:pt x="85471" y="51435"/>
                  </a:lnTo>
                  <a:lnTo>
                    <a:pt x="85471" y="69088"/>
                  </a:lnTo>
                  <a:lnTo>
                    <a:pt x="85851" y="74422"/>
                  </a:lnTo>
                  <a:lnTo>
                    <a:pt x="86868" y="81534"/>
                  </a:lnTo>
                  <a:lnTo>
                    <a:pt x="87756" y="88646"/>
                  </a:lnTo>
                  <a:lnTo>
                    <a:pt x="89661" y="95123"/>
                  </a:lnTo>
                  <a:lnTo>
                    <a:pt x="92455" y="100838"/>
                  </a:lnTo>
                  <a:lnTo>
                    <a:pt x="95123" y="106553"/>
                  </a:lnTo>
                  <a:lnTo>
                    <a:pt x="99059" y="111251"/>
                  </a:lnTo>
                  <a:lnTo>
                    <a:pt x="104012" y="114808"/>
                  </a:lnTo>
                  <a:lnTo>
                    <a:pt x="108966" y="118491"/>
                  </a:lnTo>
                  <a:lnTo>
                    <a:pt x="115443" y="120269"/>
                  </a:lnTo>
                  <a:lnTo>
                    <a:pt x="131318" y="120269"/>
                  </a:lnTo>
                  <a:lnTo>
                    <a:pt x="137795" y="118491"/>
                  </a:lnTo>
                  <a:lnTo>
                    <a:pt x="142875" y="114808"/>
                  </a:lnTo>
                  <a:lnTo>
                    <a:pt x="147954" y="111251"/>
                  </a:lnTo>
                  <a:lnTo>
                    <a:pt x="151892" y="106553"/>
                  </a:lnTo>
                  <a:lnTo>
                    <a:pt x="152326" y="105664"/>
                  </a:lnTo>
                  <a:lnTo>
                    <a:pt x="118618" y="105664"/>
                  </a:lnTo>
                  <a:lnTo>
                    <a:pt x="114807" y="104013"/>
                  </a:lnTo>
                  <a:lnTo>
                    <a:pt x="112141" y="100838"/>
                  </a:lnTo>
                  <a:lnTo>
                    <a:pt x="109474" y="97790"/>
                  </a:lnTo>
                  <a:lnTo>
                    <a:pt x="107442" y="93853"/>
                  </a:lnTo>
                  <a:lnTo>
                    <a:pt x="106172" y="89154"/>
                  </a:lnTo>
                  <a:lnTo>
                    <a:pt x="104648" y="84455"/>
                  </a:lnTo>
                  <a:lnTo>
                    <a:pt x="103885" y="79501"/>
                  </a:lnTo>
                  <a:lnTo>
                    <a:pt x="103504" y="74295"/>
                  </a:lnTo>
                  <a:lnTo>
                    <a:pt x="103250" y="69088"/>
                  </a:lnTo>
                  <a:lnTo>
                    <a:pt x="103250" y="51435"/>
                  </a:lnTo>
                  <a:lnTo>
                    <a:pt x="103514" y="46100"/>
                  </a:lnTo>
                  <a:lnTo>
                    <a:pt x="103885" y="40894"/>
                  </a:lnTo>
                  <a:lnTo>
                    <a:pt x="104648" y="35941"/>
                  </a:lnTo>
                  <a:lnTo>
                    <a:pt x="106172" y="31242"/>
                  </a:lnTo>
                  <a:lnTo>
                    <a:pt x="107442" y="26543"/>
                  </a:lnTo>
                  <a:lnTo>
                    <a:pt x="109474" y="22606"/>
                  </a:lnTo>
                  <a:lnTo>
                    <a:pt x="112141" y="19304"/>
                  </a:lnTo>
                  <a:lnTo>
                    <a:pt x="114807" y="16129"/>
                  </a:lnTo>
                  <a:lnTo>
                    <a:pt x="118618" y="14478"/>
                  </a:lnTo>
                  <a:lnTo>
                    <a:pt x="152195" y="14478"/>
                  </a:lnTo>
                  <a:lnTo>
                    <a:pt x="151892" y="13843"/>
                  </a:lnTo>
                  <a:lnTo>
                    <a:pt x="147954" y="9144"/>
                  </a:lnTo>
                  <a:lnTo>
                    <a:pt x="137795" y="1778"/>
                  </a:lnTo>
                  <a:lnTo>
                    <a:pt x="131318" y="0"/>
                  </a:lnTo>
                  <a:close/>
                </a:path>
                <a:path w="332104" h="120650">
                  <a:moveTo>
                    <a:pt x="152195" y="14478"/>
                  </a:moveTo>
                  <a:lnTo>
                    <a:pt x="128016" y="14478"/>
                  </a:lnTo>
                  <a:lnTo>
                    <a:pt x="131699" y="16129"/>
                  </a:lnTo>
                  <a:lnTo>
                    <a:pt x="134493" y="19304"/>
                  </a:lnTo>
                  <a:lnTo>
                    <a:pt x="144525" y="56134"/>
                  </a:lnTo>
                  <a:lnTo>
                    <a:pt x="144525" y="64389"/>
                  </a:lnTo>
                  <a:lnTo>
                    <a:pt x="134493" y="100838"/>
                  </a:lnTo>
                  <a:lnTo>
                    <a:pt x="131699" y="104013"/>
                  </a:lnTo>
                  <a:lnTo>
                    <a:pt x="128016" y="105664"/>
                  </a:lnTo>
                  <a:lnTo>
                    <a:pt x="152326" y="105664"/>
                  </a:lnTo>
                  <a:lnTo>
                    <a:pt x="154685" y="100838"/>
                  </a:lnTo>
                  <a:lnTo>
                    <a:pt x="157606" y="95123"/>
                  </a:lnTo>
                  <a:lnTo>
                    <a:pt x="159511" y="88646"/>
                  </a:lnTo>
                  <a:lnTo>
                    <a:pt x="160654" y="81534"/>
                  </a:lnTo>
                  <a:lnTo>
                    <a:pt x="161680" y="74295"/>
                  </a:lnTo>
                  <a:lnTo>
                    <a:pt x="162051" y="69088"/>
                  </a:lnTo>
                  <a:lnTo>
                    <a:pt x="162051" y="51435"/>
                  </a:lnTo>
                  <a:lnTo>
                    <a:pt x="154685" y="19685"/>
                  </a:lnTo>
                  <a:lnTo>
                    <a:pt x="152195" y="14478"/>
                  </a:lnTo>
                  <a:close/>
                </a:path>
                <a:path w="332104" h="120650">
                  <a:moveTo>
                    <a:pt x="236965" y="16637"/>
                  </a:moveTo>
                  <a:lnTo>
                    <a:pt x="211581" y="16637"/>
                  </a:lnTo>
                  <a:lnTo>
                    <a:pt x="215773" y="18034"/>
                  </a:lnTo>
                  <a:lnTo>
                    <a:pt x="218948" y="20828"/>
                  </a:lnTo>
                  <a:lnTo>
                    <a:pt x="221996" y="23622"/>
                  </a:lnTo>
                  <a:lnTo>
                    <a:pt x="223549" y="27686"/>
                  </a:lnTo>
                  <a:lnTo>
                    <a:pt x="223647" y="38608"/>
                  </a:lnTo>
                  <a:lnTo>
                    <a:pt x="221487" y="44069"/>
                  </a:lnTo>
                  <a:lnTo>
                    <a:pt x="198274" y="75134"/>
                  </a:lnTo>
                  <a:lnTo>
                    <a:pt x="170687" y="103378"/>
                  </a:lnTo>
                  <a:lnTo>
                    <a:pt x="170687" y="114808"/>
                  </a:lnTo>
                  <a:lnTo>
                    <a:pt x="171069" y="115950"/>
                  </a:lnTo>
                  <a:lnTo>
                    <a:pt x="171576" y="116459"/>
                  </a:lnTo>
                  <a:lnTo>
                    <a:pt x="172084" y="117094"/>
                  </a:lnTo>
                  <a:lnTo>
                    <a:pt x="173227" y="117348"/>
                  </a:lnTo>
                  <a:lnTo>
                    <a:pt x="243712" y="117348"/>
                  </a:lnTo>
                  <a:lnTo>
                    <a:pt x="243712" y="102870"/>
                  </a:lnTo>
                  <a:lnTo>
                    <a:pt x="192531" y="102870"/>
                  </a:lnTo>
                  <a:lnTo>
                    <a:pt x="195579" y="99822"/>
                  </a:lnTo>
                  <a:lnTo>
                    <a:pt x="199898" y="95631"/>
                  </a:lnTo>
                  <a:lnTo>
                    <a:pt x="210820" y="85217"/>
                  </a:lnTo>
                  <a:lnTo>
                    <a:pt x="216153" y="79501"/>
                  </a:lnTo>
                  <a:lnTo>
                    <a:pt x="226822" y="66801"/>
                  </a:lnTo>
                  <a:lnTo>
                    <a:pt x="231521" y="60198"/>
                  </a:lnTo>
                  <a:lnTo>
                    <a:pt x="235457" y="53213"/>
                  </a:lnTo>
                  <a:lnTo>
                    <a:pt x="239395" y="46355"/>
                  </a:lnTo>
                  <a:lnTo>
                    <a:pt x="241300" y="39497"/>
                  </a:lnTo>
                  <a:lnTo>
                    <a:pt x="241221" y="27686"/>
                  </a:lnTo>
                  <a:lnTo>
                    <a:pt x="240410" y="23749"/>
                  </a:lnTo>
                  <a:lnTo>
                    <a:pt x="238505" y="19939"/>
                  </a:lnTo>
                  <a:lnTo>
                    <a:pt x="236965" y="16637"/>
                  </a:lnTo>
                  <a:close/>
                </a:path>
                <a:path w="332104" h="120650">
                  <a:moveTo>
                    <a:pt x="211200" y="2159"/>
                  </a:moveTo>
                  <a:lnTo>
                    <a:pt x="201549" y="2159"/>
                  </a:lnTo>
                  <a:lnTo>
                    <a:pt x="196976" y="2921"/>
                  </a:lnTo>
                  <a:lnTo>
                    <a:pt x="192785" y="4699"/>
                  </a:lnTo>
                  <a:lnTo>
                    <a:pt x="188595" y="6350"/>
                  </a:lnTo>
                  <a:lnTo>
                    <a:pt x="184911" y="8763"/>
                  </a:lnTo>
                  <a:lnTo>
                    <a:pt x="181736" y="11938"/>
                  </a:lnTo>
                  <a:lnTo>
                    <a:pt x="178561" y="14986"/>
                  </a:lnTo>
                  <a:lnTo>
                    <a:pt x="176149" y="18669"/>
                  </a:lnTo>
                  <a:lnTo>
                    <a:pt x="174124" y="23749"/>
                  </a:lnTo>
                  <a:lnTo>
                    <a:pt x="172593" y="27686"/>
                  </a:lnTo>
                  <a:lnTo>
                    <a:pt x="171703" y="32639"/>
                  </a:lnTo>
                  <a:lnTo>
                    <a:pt x="171703" y="38100"/>
                  </a:lnTo>
                  <a:lnTo>
                    <a:pt x="189356" y="38100"/>
                  </a:lnTo>
                  <a:lnTo>
                    <a:pt x="189356" y="31115"/>
                  </a:lnTo>
                  <a:lnTo>
                    <a:pt x="190880" y="25781"/>
                  </a:lnTo>
                  <a:lnTo>
                    <a:pt x="193928" y="22098"/>
                  </a:lnTo>
                  <a:lnTo>
                    <a:pt x="197103" y="18415"/>
                  </a:lnTo>
                  <a:lnTo>
                    <a:pt x="201168" y="16637"/>
                  </a:lnTo>
                  <a:lnTo>
                    <a:pt x="236965" y="16637"/>
                  </a:lnTo>
                  <a:lnTo>
                    <a:pt x="236727" y="16129"/>
                  </a:lnTo>
                  <a:lnTo>
                    <a:pt x="215646" y="2794"/>
                  </a:lnTo>
                  <a:lnTo>
                    <a:pt x="211200" y="2159"/>
                  </a:lnTo>
                  <a:close/>
                </a:path>
                <a:path w="332104" h="120650">
                  <a:moveTo>
                    <a:pt x="274827" y="86614"/>
                  </a:moveTo>
                  <a:lnTo>
                    <a:pt x="257809" y="86614"/>
                  </a:lnTo>
                  <a:lnTo>
                    <a:pt x="258064" y="92075"/>
                  </a:lnTo>
                  <a:lnTo>
                    <a:pt x="269367" y="111506"/>
                  </a:lnTo>
                  <a:lnTo>
                    <a:pt x="272669" y="114300"/>
                  </a:lnTo>
                  <a:lnTo>
                    <a:pt x="276605" y="116332"/>
                  </a:lnTo>
                  <a:lnTo>
                    <a:pt x="280924" y="117856"/>
                  </a:lnTo>
                  <a:lnTo>
                    <a:pt x="285242" y="119253"/>
                  </a:lnTo>
                  <a:lnTo>
                    <a:pt x="289941" y="119888"/>
                  </a:lnTo>
                  <a:lnTo>
                    <a:pt x="300481" y="119888"/>
                  </a:lnTo>
                  <a:lnTo>
                    <a:pt x="324553" y="105791"/>
                  </a:lnTo>
                  <a:lnTo>
                    <a:pt x="289686" y="105791"/>
                  </a:lnTo>
                  <a:lnTo>
                    <a:pt x="285242" y="104267"/>
                  </a:lnTo>
                  <a:lnTo>
                    <a:pt x="278129" y="98171"/>
                  </a:lnTo>
                  <a:lnTo>
                    <a:pt x="275844" y="93218"/>
                  </a:lnTo>
                  <a:lnTo>
                    <a:pt x="274827" y="86614"/>
                  </a:lnTo>
                  <a:close/>
                </a:path>
                <a:path w="332104" h="120650">
                  <a:moveTo>
                    <a:pt x="325572" y="55372"/>
                  </a:moveTo>
                  <a:lnTo>
                    <a:pt x="301117" y="55372"/>
                  </a:lnTo>
                  <a:lnTo>
                    <a:pt x="305689" y="57276"/>
                  </a:lnTo>
                  <a:lnTo>
                    <a:pt x="309372" y="61341"/>
                  </a:lnTo>
                  <a:lnTo>
                    <a:pt x="312927" y="65405"/>
                  </a:lnTo>
                  <a:lnTo>
                    <a:pt x="314670" y="71628"/>
                  </a:lnTo>
                  <a:lnTo>
                    <a:pt x="314705" y="88773"/>
                  </a:lnTo>
                  <a:lnTo>
                    <a:pt x="312927" y="94996"/>
                  </a:lnTo>
                  <a:lnTo>
                    <a:pt x="309245" y="99314"/>
                  </a:lnTo>
                  <a:lnTo>
                    <a:pt x="305434" y="103632"/>
                  </a:lnTo>
                  <a:lnTo>
                    <a:pt x="300735" y="105791"/>
                  </a:lnTo>
                  <a:lnTo>
                    <a:pt x="324553" y="105791"/>
                  </a:lnTo>
                  <a:lnTo>
                    <a:pt x="325120" y="105156"/>
                  </a:lnTo>
                  <a:lnTo>
                    <a:pt x="327659" y="100965"/>
                  </a:lnTo>
                  <a:lnTo>
                    <a:pt x="329437" y="96139"/>
                  </a:lnTo>
                  <a:lnTo>
                    <a:pt x="331216" y="91440"/>
                  </a:lnTo>
                  <a:lnTo>
                    <a:pt x="332020" y="86614"/>
                  </a:lnTo>
                  <a:lnTo>
                    <a:pt x="332104" y="74041"/>
                  </a:lnTo>
                  <a:lnTo>
                    <a:pt x="331276" y="68834"/>
                  </a:lnTo>
                  <a:lnTo>
                    <a:pt x="331170" y="68325"/>
                  </a:lnTo>
                  <a:lnTo>
                    <a:pt x="329437" y="63500"/>
                  </a:lnTo>
                  <a:lnTo>
                    <a:pt x="327532" y="58674"/>
                  </a:lnTo>
                  <a:lnTo>
                    <a:pt x="325572" y="55372"/>
                  </a:lnTo>
                  <a:close/>
                </a:path>
                <a:path w="332104" h="120650">
                  <a:moveTo>
                    <a:pt x="326390" y="4699"/>
                  </a:moveTo>
                  <a:lnTo>
                    <a:pt x="264414" y="4699"/>
                  </a:lnTo>
                  <a:lnTo>
                    <a:pt x="263271" y="5080"/>
                  </a:lnTo>
                  <a:lnTo>
                    <a:pt x="262127" y="6223"/>
                  </a:lnTo>
                  <a:lnTo>
                    <a:pt x="261874" y="7366"/>
                  </a:lnTo>
                  <a:lnTo>
                    <a:pt x="261874" y="8890"/>
                  </a:lnTo>
                  <a:lnTo>
                    <a:pt x="260418" y="60833"/>
                  </a:lnTo>
                  <a:lnTo>
                    <a:pt x="262635" y="71882"/>
                  </a:lnTo>
                  <a:lnTo>
                    <a:pt x="274193" y="71882"/>
                  </a:lnTo>
                  <a:lnTo>
                    <a:pt x="274827" y="71755"/>
                  </a:lnTo>
                  <a:lnTo>
                    <a:pt x="275844" y="71247"/>
                  </a:lnTo>
                  <a:lnTo>
                    <a:pt x="276225" y="70993"/>
                  </a:lnTo>
                  <a:lnTo>
                    <a:pt x="276478" y="70612"/>
                  </a:lnTo>
                  <a:lnTo>
                    <a:pt x="276859" y="70104"/>
                  </a:lnTo>
                  <a:lnTo>
                    <a:pt x="276986" y="69723"/>
                  </a:lnTo>
                  <a:lnTo>
                    <a:pt x="277114" y="69215"/>
                  </a:lnTo>
                  <a:lnTo>
                    <a:pt x="277241" y="68834"/>
                  </a:lnTo>
                  <a:lnTo>
                    <a:pt x="277368" y="68325"/>
                  </a:lnTo>
                  <a:lnTo>
                    <a:pt x="277622" y="67818"/>
                  </a:lnTo>
                  <a:lnTo>
                    <a:pt x="278765" y="63881"/>
                  </a:lnTo>
                  <a:lnTo>
                    <a:pt x="281050" y="60833"/>
                  </a:lnTo>
                  <a:lnTo>
                    <a:pt x="284225" y="58547"/>
                  </a:lnTo>
                  <a:lnTo>
                    <a:pt x="287400" y="56388"/>
                  </a:lnTo>
                  <a:lnTo>
                    <a:pt x="291083" y="55372"/>
                  </a:lnTo>
                  <a:lnTo>
                    <a:pt x="325572" y="55372"/>
                  </a:lnTo>
                  <a:lnTo>
                    <a:pt x="325120" y="54610"/>
                  </a:lnTo>
                  <a:lnTo>
                    <a:pt x="319991" y="49275"/>
                  </a:lnTo>
                  <a:lnTo>
                    <a:pt x="276986" y="49275"/>
                  </a:lnTo>
                  <a:lnTo>
                    <a:pt x="278637" y="19050"/>
                  </a:lnTo>
                  <a:lnTo>
                    <a:pt x="326390" y="19050"/>
                  </a:lnTo>
                  <a:lnTo>
                    <a:pt x="326390" y="4699"/>
                  </a:lnTo>
                  <a:close/>
                </a:path>
                <a:path w="332104" h="120650">
                  <a:moveTo>
                    <a:pt x="302514" y="41275"/>
                  </a:moveTo>
                  <a:lnTo>
                    <a:pt x="293116" y="41275"/>
                  </a:lnTo>
                  <a:lnTo>
                    <a:pt x="288798" y="42037"/>
                  </a:lnTo>
                  <a:lnTo>
                    <a:pt x="285242" y="43561"/>
                  </a:lnTo>
                  <a:lnTo>
                    <a:pt x="281558" y="45085"/>
                  </a:lnTo>
                  <a:lnTo>
                    <a:pt x="278765" y="46990"/>
                  </a:lnTo>
                  <a:lnTo>
                    <a:pt x="276986" y="49275"/>
                  </a:lnTo>
                  <a:lnTo>
                    <a:pt x="319991" y="49275"/>
                  </a:lnTo>
                  <a:lnTo>
                    <a:pt x="318770" y="48006"/>
                  </a:lnTo>
                  <a:lnTo>
                    <a:pt x="315086" y="45466"/>
                  </a:lnTo>
                  <a:lnTo>
                    <a:pt x="306958" y="42164"/>
                  </a:lnTo>
                  <a:lnTo>
                    <a:pt x="302514" y="41275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5533" y="232028"/>
              <a:ext cx="108585" cy="133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5967" y="231901"/>
              <a:ext cx="1092580" cy="139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1921" y="231520"/>
              <a:ext cx="913637" cy="1395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07270" y="491236"/>
              <a:ext cx="292100" cy="104775"/>
            </a:xfrm>
            <a:custGeom>
              <a:avLst/>
              <a:gdLst/>
              <a:ahLst/>
              <a:cxnLst/>
              <a:rect l="l" t="t" r="r" b="b"/>
              <a:pathLst>
                <a:path w="292100" h="104775">
                  <a:moveTo>
                    <a:pt x="53638" y="10922"/>
                  </a:moveTo>
                  <a:lnTo>
                    <a:pt x="34798" y="10922"/>
                  </a:lnTo>
                  <a:lnTo>
                    <a:pt x="39115" y="12446"/>
                  </a:lnTo>
                  <a:lnTo>
                    <a:pt x="45974" y="18287"/>
                  </a:lnTo>
                  <a:lnTo>
                    <a:pt x="47625" y="22605"/>
                  </a:lnTo>
                  <a:lnTo>
                    <a:pt x="47625" y="30606"/>
                  </a:lnTo>
                  <a:lnTo>
                    <a:pt x="35813" y="52704"/>
                  </a:lnTo>
                  <a:lnTo>
                    <a:pt x="33527" y="55879"/>
                  </a:lnTo>
                  <a:lnTo>
                    <a:pt x="31114" y="58927"/>
                  </a:lnTo>
                  <a:lnTo>
                    <a:pt x="28448" y="61975"/>
                  </a:lnTo>
                  <a:lnTo>
                    <a:pt x="25907" y="65024"/>
                  </a:lnTo>
                  <a:lnTo>
                    <a:pt x="20574" y="71119"/>
                  </a:lnTo>
                  <a:lnTo>
                    <a:pt x="17906" y="74040"/>
                  </a:lnTo>
                  <a:lnTo>
                    <a:pt x="12826" y="79375"/>
                  </a:lnTo>
                  <a:lnTo>
                    <a:pt x="10159" y="81914"/>
                  </a:lnTo>
                  <a:lnTo>
                    <a:pt x="3428" y="88646"/>
                  </a:lnTo>
                  <a:lnTo>
                    <a:pt x="0" y="91821"/>
                  </a:lnTo>
                  <a:lnTo>
                    <a:pt x="126" y="101218"/>
                  </a:lnTo>
                  <a:lnTo>
                    <a:pt x="634" y="101726"/>
                  </a:lnTo>
                  <a:lnTo>
                    <a:pt x="1143" y="101853"/>
                  </a:lnTo>
                  <a:lnTo>
                    <a:pt x="60832" y="101853"/>
                  </a:lnTo>
                  <a:lnTo>
                    <a:pt x="60832" y="92710"/>
                  </a:lnTo>
                  <a:lnTo>
                    <a:pt x="12191" y="92710"/>
                  </a:lnTo>
                  <a:lnTo>
                    <a:pt x="20065" y="84836"/>
                  </a:lnTo>
                  <a:lnTo>
                    <a:pt x="25400" y="79755"/>
                  </a:lnTo>
                  <a:lnTo>
                    <a:pt x="30606" y="74675"/>
                  </a:lnTo>
                  <a:lnTo>
                    <a:pt x="35686" y="69214"/>
                  </a:lnTo>
                  <a:lnTo>
                    <a:pt x="40639" y="63373"/>
                  </a:lnTo>
                  <a:lnTo>
                    <a:pt x="45593" y="57658"/>
                  </a:lnTo>
                  <a:lnTo>
                    <a:pt x="49783" y="51562"/>
                  </a:lnTo>
                  <a:lnTo>
                    <a:pt x="53339" y="45465"/>
                  </a:lnTo>
                  <a:lnTo>
                    <a:pt x="56896" y="39242"/>
                  </a:lnTo>
                  <a:lnTo>
                    <a:pt x="58674" y="33274"/>
                  </a:lnTo>
                  <a:lnTo>
                    <a:pt x="58674" y="19176"/>
                  </a:lnTo>
                  <a:lnTo>
                    <a:pt x="55879" y="12700"/>
                  </a:lnTo>
                  <a:lnTo>
                    <a:pt x="53638" y="10922"/>
                  </a:lnTo>
                  <a:close/>
                </a:path>
                <a:path w="292100" h="104775">
                  <a:moveTo>
                    <a:pt x="37846" y="1777"/>
                  </a:moveTo>
                  <a:lnTo>
                    <a:pt x="25526" y="1777"/>
                  </a:lnTo>
                  <a:lnTo>
                    <a:pt x="21716" y="2412"/>
                  </a:lnTo>
                  <a:lnTo>
                    <a:pt x="888" y="26035"/>
                  </a:lnTo>
                  <a:lnTo>
                    <a:pt x="888" y="30352"/>
                  </a:lnTo>
                  <a:lnTo>
                    <a:pt x="11810" y="30352"/>
                  </a:lnTo>
                  <a:lnTo>
                    <a:pt x="11810" y="24511"/>
                  </a:lnTo>
                  <a:lnTo>
                    <a:pt x="13461" y="19938"/>
                  </a:lnTo>
                  <a:lnTo>
                    <a:pt x="16763" y="16383"/>
                  </a:lnTo>
                  <a:lnTo>
                    <a:pt x="19938" y="12826"/>
                  </a:lnTo>
                  <a:lnTo>
                    <a:pt x="24256" y="10922"/>
                  </a:lnTo>
                  <a:lnTo>
                    <a:pt x="53638" y="10922"/>
                  </a:lnTo>
                  <a:lnTo>
                    <a:pt x="44830" y="3937"/>
                  </a:lnTo>
                  <a:lnTo>
                    <a:pt x="37846" y="1777"/>
                  </a:lnTo>
                  <a:close/>
                </a:path>
                <a:path w="292100" h="104775">
                  <a:moveTo>
                    <a:pt x="114426" y="0"/>
                  </a:moveTo>
                  <a:lnTo>
                    <a:pt x="101091" y="0"/>
                  </a:lnTo>
                  <a:lnTo>
                    <a:pt x="95757" y="1524"/>
                  </a:lnTo>
                  <a:lnTo>
                    <a:pt x="91566" y="4699"/>
                  </a:lnTo>
                  <a:lnTo>
                    <a:pt x="87375" y="7747"/>
                  </a:lnTo>
                  <a:lnTo>
                    <a:pt x="84200" y="11811"/>
                  </a:lnTo>
                  <a:lnTo>
                    <a:pt x="81918" y="17017"/>
                  </a:lnTo>
                  <a:lnTo>
                    <a:pt x="79628" y="21716"/>
                  </a:lnTo>
                  <a:lnTo>
                    <a:pt x="78104" y="27431"/>
                  </a:lnTo>
                  <a:lnTo>
                    <a:pt x="77343" y="33654"/>
                  </a:lnTo>
                  <a:lnTo>
                    <a:pt x="76453" y="39877"/>
                  </a:lnTo>
                  <a:lnTo>
                    <a:pt x="76181" y="44323"/>
                  </a:lnTo>
                  <a:lnTo>
                    <a:pt x="76174" y="60451"/>
                  </a:lnTo>
                  <a:lnTo>
                    <a:pt x="76453" y="65024"/>
                  </a:lnTo>
                  <a:lnTo>
                    <a:pt x="77343" y="71247"/>
                  </a:lnTo>
                  <a:lnTo>
                    <a:pt x="78104" y="77342"/>
                  </a:lnTo>
                  <a:lnTo>
                    <a:pt x="79628" y="82930"/>
                  </a:lnTo>
                  <a:lnTo>
                    <a:pt x="82041" y="88011"/>
                  </a:lnTo>
                  <a:lnTo>
                    <a:pt x="84200" y="92837"/>
                  </a:lnTo>
                  <a:lnTo>
                    <a:pt x="87375" y="96900"/>
                  </a:lnTo>
                  <a:lnTo>
                    <a:pt x="95757" y="102997"/>
                  </a:lnTo>
                  <a:lnTo>
                    <a:pt x="101091" y="104521"/>
                  </a:lnTo>
                  <a:lnTo>
                    <a:pt x="114426" y="104521"/>
                  </a:lnTo>
                  <a:lnTo>
                    <a:pt x="119887" y="102997"/>
                  </a:lnTo>
                  <a:lnTo>
                    <a:pt x="124205" y="99949"/>
                  </a:lnTo>
                  <a:lnTo>
                    <a:pt x="128397" y="96900"/>
                  </a:lnTo>
                  <a:lnTo>
                    <a:pt x="129841" y="95123"/>
                  </a:lnTo>
                  <a:lnTo>
                    <a:pt x="102870" y="95123"/>
                  </a:lnTo>
                  <a:lnTo>
                    <a:pt x="99186" y="93599"/>
                  </a:lnTo>
                  <a:lnTo>
                    <a:pt x="87727" y="65024"/>
                  </a:lnTo>
                  <a:lnTo>
                    <a:pt x="87375" y="60451"/>
                  </a:lnTo>
                  <a:lnTo>
                    <a:pt x="87375" y="44323"/>
                  </a:lnTo>
                  <a:lnTo>
                    <a:pt x="87756" y="39369"/>
                  </a:lnTo>
                  <a:lnTo>
                    <a:pt x="88010" y="34416"/>
                  </a:lnTo>
                  <a:lnTo>
                    <a:pt x="102870" y="9271"/>
                  </a:lnTo>
                  <a:lnTo>
                    <a:pt x="129635" y="9271"/>
                  </a:lnTo>
                  <a:lnTo>
                    <a:pt x="128397" y="7747"/>
                  </a:lnTo>
                  <a:lnTo>
                    <a:pt x="119887" y="1524"/>
                  </a:lnTo>
                  <a:lnTo>
                    <a:pt x="114426" y="0"/>
                  </a:lnTo>
                  <a:close/>
                </a:path>
                <a:path w="292100" h="104775">
                  <a:moveTo>
                    <a:pt x="129635" y="9271"/>
                  </a:moveTo>
                  <a:lnTo>
                    <a:pt x="112522" y="9271"/>
                  </a:lnTo>
                  <a:lnTo>
                    <a:pt x="116458" y="10794"/>
                  </a:lnTo>
                  <a:lnTo>
                    <a:pt x="119252" y="13969"/>
                  </a:lnTo>
                  <a:lnTo>
                    <a:pt x="122174" y="17017"/>
                  </a:lnTo>
                  <a:lnTo>
                    <a:pt x="124332" y="20827"/>
                  </a:lnTo>
                  <a:lnTo>
                    <a:pt x="125729" y="25146"/>
                  </a:lnTo>
                  <a:lnTo>
                    <a:pt x="127253" y="29717"/>
                  </a:lnTo>
                  <a:lnTo>
                    <a:pt x="128270" y="34416"/>
                  </a:lnTo>
                  <a:lnTo>
                    <a:pt x="128703" y="39877"/>
                  </a:lnTo>
                  <a:lnTo>
                    <a:pt x="129158" y="44323"/>
                  </a:lnTo>
                  <a:lnTo>
                    <a:pt x="129158" y="60451"/>
                  </a:lnTo>
                  <a:lnTo>
                    <a:pt x="128650" y="65404"/>
                  </a:lnTo>
                  <a:lnTo>
                    <a:pt x="128270" y="70230"/>
                  </a:lnTo>
                  <a:lnTo>
                    <a:pt x="127253" y="74929"/>
                  </a:lnTo>
                  <a:lnTo>
                    <a:pt x="125729" y="79375"/>
                  </a:lnTo>
                  <a:lnTo>
                    <a:pt x="124332" y="83819"/>
                  </a:lnTo>
                  <a:lnTo>
                    <a:pt x="122174" y="87502"/>
                  </a:lnTo>
                  <a:lnTo>
                    <a:pt x="119252" y="90550"/>
                  </a:lnTo>
                  <a:lnTo>
                    <a:pt x="116458" y="93599"/>
                  </a:lnTo>
                  <a:lnTo>
                    <a:pt x="112522" y="95123"/>
                  </a:lnTo>
                  <a:lnTo>
                    <a:pt x="129841" y="95123"/>
                  </a:lnTo>
                  <a:lnTo>
                    <a:pt x="140360" y="60451"/>
                  </a:lnTo>
                  <a:lnTo>
                    <a:pt x="140353" y="44323"/>
                  </a:lnTo>
                  <a:lnTo>
                    <a:pt x="131699" y="11811"/>
                  </a:lnTo>
                  <a:lnTo>
                    <a:pt x="129635" y="9271"/>
                  </a:lnTo>
                  <a:close/>
                </a:path>
                <a:path w="292100" h="104775">
                  <a:moveTo>
                    <a:pt x="206038" y="10922"/>
                  </a:moveTo>
                  <a:lnTo>
                    <a:pt x="187198" y="10922"/>
                  </a:lnTo>
                  <a:lnTo>
                    <a:pt x="191515" y="12446"/>
                  </a:lnTo>
                  <a:lnTo>
                    <a:pt x="198374" y="18287"/>
                  </a:lnTo>
                  <a:lnTo>
                    <a:pt x="200025" y="22605"/>
                  </a:lnTo>
                  <a:lnTo>
                    <a:pt x="200025" y="30606"/>
                  </a:lnTo>
                  <a:lnTo>
                    <a:pt x="188213" y="52704"/>
                  </a:lnTo>
                  <a:lnTo>
                    <a:pt x="185927" y="55879"/>
                  </a:lnTo>
                  <a:lnTo>
                    <a:pt x="183514" y="58927"/>
                  </a:lnTo>
                  <a:lnTo>
                    <a:pt x="180848" y="61975"/>
                  </a:lnTo>
                  <a:lnTo>
                    <a:pt x="178307" y="65024"/>
                  </a:lnTo>
                  <a:lnTo>
                    <a:pt x="172974" y="71119"/>
                  </a:lnTo>
                  <a:lnTo>
                    <a:pt x="170306" y="74040"/>
                  </a:lnTo>
                  <a:lnTo>
                    <a:pt x="165226" y="79375"/>
                  </a:lnTo>
                  <a:lnTo>
                    <a:pt x="162559" y="81914"/>
                  </a:lnTo>
                  <a:lnTo>
                    <a:pt x="155828" y="88646"/>
                  </a:lnTo>
                  <a:lnTo>
                    <a:pt x="152400" y="91821"/>
                  </a:lnTo>
                  <a:lnTo>
                    <a:pt x="152526" y="101218"/>
                  </a:lnTo>
                  <a:lnTo>
                    <a:pt x="153034" y="101726"/>
                  </a:lnTo>
                  <a:lnTo>
                    <a:pt x="153543" y="101853"/>
                  </a:lnTo>
                  <a:lnTo>
                    <a:pt x="213232" y="101853"/>
                  </a:lnTo>
                  <a:lnTo>
                    <a:pt x="213232" y="92710"/>
                  </a:lnTo>
                  <a:lnTo>
                    <a:pt x="164591" y="92710"/>
                  </a:lnTo>
                  <a:lnTo>
                    <a:pt x="172465" y="84836"/>
                  </a:lnTo>
                  <a:lnTo>
                    <a:pt x="177800" y="79755"/>
                  </a:lnTo>
                  <a:lnTo>
                    <a:pt x="183006" y="74675"/>
                  </a:lnTo>
                  <a:lnTo>
                    <a:pt x="188086" y="69214"/>
                  </a:lnTo>
                  <a:lnTo>
                    <a:pt x="193039" y="63373"/>
                  </a:lnTo>
                  <a:lnTo>
                    <a:pt x="197993" y="57658"/>
                  </a:lnTo>
                  <a:lnTo>
                    <a:pt x="202183" y="51562"/>
                  </a:lnTo>
                  <a:lnTo>
                    <a:pt x="205739" y="45465"/>
                  </a:lnTo>
                  <a:lnTo>
                    <a:pt x="209296" y="39242"/>
                  </a:lnTo>
                  <a:lnTo>
                    <a:pt x="211074" y="33274"/>
                  </a:lnTo>
                  <a:lnTo>
                    <a:pt x="211074" y="19176"/>
                  </a:lnTo>
                  <a:lnTo>
                    <a:pt x="208279" y="12700"/>
                  </a:lnTo>
                  <a:lnTo>
                    <a:pt x="206038" y="10922"/>
                  </a:lnTo>
                  <a:close/>
                </a:path>
                <a:path w="292100" h="104775">
                  <a:moveTo>
                    <a:pt x="190246" y="1777"/>
                  </a:moveTo>
                  <a:lnTo>
                    <a:pt x="177926" y="1777"/>
                  </a:lnTo>
                  <a:lnTo>
                    <a:pt x="174116" y="2412"/>
                  </a:lnTo>
                  <a:lnTo>
                    <a:pt x="153288" y="26035"/>
                  </a:lnTo>
                  <a:lnTo>
                    <a:pt x="153288" y="30352"/>
                  </a:lnTo>
                  <a:lnTo>
                    <a:pt x="164210" y="30352"/>
                  </a:lnTo>
                  <a:lnTo>
                    <a:pt x="164210" y="24511"/>
                  </a:lnTo>
                  <a:lnTo>
                    <a:pt x="165861" y="19938"/>
                  </a:lnTo>
                  <a:lnTo>
                    <a:pt x="169163" y="16383"/>
                  </a:lnTo>
                  <a:lnTo>
                    <a:pt x="172338" y="12826"/>
                  </a:lnTo>
                  <a:lnTo>
                    <a:pt x="176656" y="10922"/>
                  </a:lnTo>
                  <a:lnTo>
                    <a:pt x="206038" y="10922"/>
                  </a:lnTo>
                  <a:lnTo>
                    <a:pt x="197230" y="3937"/>
                  </a:lnTo>
                  <a:lnTo>
                    <a:pt x="190246" y="1777"/>
                  </a:lnTo>
                  <a:close/>
                </a:path>
                <a:path w="292100" h="104775">
                  <a:moveTo>
                    <a:pt x="240791" y="77977"/>
                  </a:moveTo>
                  <a:lnTo>
                    <a:pt x="230250" y="77977"/>
                  </a:lnTo>
                  <a:lnTo>
                    <a:pt x="230631" y="86487"/>
                  </a:lnTo>
                  <a:lnTo>
                    <a:pt x="233806" y="92963"/>
                  </a:lnTo>
                  <a:lnTo>
                    <a:pt x="239649" y="97536"/>
                  </a:lnTo>
                  <a:lnTo>
                    <a:pt x="245490" y="101980"/>
                  </a:lnTo>
                  <a:lnTo>
                    <a:pt x="252602" y="104139"/>
                  </a:lnTo>
                  <a:lnTo>
                    <a:pt x="265683" y="104139"/>
                  </a:lnTo>
                  <a:lnTo>
                    <a:pt x="270001" y="103377"/>
                  </a:lnTo>
                  <a:lnTo>
                    <a:pt x="277622" y="100075"/>
                  </a:lnTo>
                  <a:lnTo>
                    <a:pt x="280797" y="97789"/>
                  </a:lnTo>
                  <a:lnTo>
                    <a:pt x="283120" y="95250"/>
                  </a:lnTo>
                  <a:lnTo>
                    <a:pt x="256031" y="95250"/>
                  </a:lnTo>
                  <a:lnTo>
                    <a:pt x="251459" y="93725"/>
                  </a:lnTo>
                  <a:lnTo>
                    <a:pt x="243966" y="87756"/>
                  </a:lnTo>
                  <a:lnTo>
                    <a:pt x="241680" y="83438"/>
                  </a:lnTo>
                  <a:lnTo>
                    <a:pt x="240791" y="77977"/>
                  </a:lnTo>
                  <a:close/>
                </a:path>
                <a:path w="292100" h="104775">
                  <a:moveTo>
                    <a:pt x="267715" y="37211"/>
                  </a:moveTo>
                  <a:lnTo>
                    <a:pt x="259079" y="37211"/>
                  </a:lnTo>
                  <a:lnTo>
                    <a:pt x="254761" y="38100"/>
                  </a:lnTo>
                  <a:lnTo>
                    <a:pt x="247141" y="41148"/>
                  </a:lnTo>
                  <a:lnTo>
                    <a:pt x="244221" y="43306"/>
                  </a:lnTo>
                  <a:lnTo>
                    <a:pt x="242188" y="46100"/>
                  </a:lnTo>
                  <a:lnTo>
                    <a:pt x="267207" y="46100"/>
                  </a:lnTo>
                  <a:lnTo>
                    <a:pt x="271906" y="48133"/>
                  </a:lnTo>
                  <a:lnTo>
                    <a:pt x="279400" y="56387"/>
                  </a:lnTo>
                  <a:lnTo>
                    <a:pt x="281304" y="62611"/>
                  </a:lnTo>
                  <a:lnTo>
                    <a:pt x="281304" y="78359"/>
                  </a:lnTo>
                  <a:lnTo>
                    <a:pt x="279400" y="84200"/>
                  </a:lnTo>
                  <a:lnTo>
                    <a:pt x="275589" y="88646"/>
                  </a:lnTo>
                  <a:lnTo>
                    <a:pt x="271779" y="92963"/>
                  </a:lnTo>
                  <a:lnTo>
                    <a:pt x="267080" y="95250"/>
                  </a:lnTo>
                  <a:lnTo>
                    <a:pt x="283120" y="95250"/>
                  </a:lnTo>
                  <a:lnTo>
                    <a:pt x="286257" y="91821"/>
                  </a:lnTo>
                  <a:lnTo>
                    <a:pt x="288416" y="88264"/>
                  </a:lnTo>
                  <a:lnTo>
                    <a:pt x="289813" y="84200"/>
                  </a:lnTo>
                  <a:lnTo>
                    <a:pt x="291337" y="80137"/>
                  </a:lnTo>
                  <a:lnTo>
                    <a:pt x="292100" y="75564"/>
                  </a:lnTo>
                  <a:lnTo>
                    <a:pt x="292100" y="65024"/>
                  </a:lnTo>
                  <a:lnTo>
                    <a:pt x="291337" y="60071"/>
                  </a:lnTo>
                  <a:lnTo>
                    <a:pt x="289813" y="56006"/>
                  </a:lnTo>
                  <a:lnTo>
                    <a:pt x="288289" y="51815"/>
                  </a:lnTo>
                  <a:lnTo>
                    <a:pt x="271399" y="37973"/>
                  </a:lnTo>
                  <a:lnTo>
                    <a:pt x="267715" y="37211"/>
                  </a:lnTo>
                  <a:close/>
                </a:path>
                <a:path w="292100" h="104775">
                  <a:moveTo>
                    <a:pt x="287020" y="4063"/>
                  </a:moveTo>
                  <a:lnTo>
                    <a:pt x="235076" y="4063"/>
                  </a:lnTo>
                  <a:lnTo>
                    <a:pt x="234569" y="4190"/>
                  </a:lnTo>
                  <a:lnTo>
                    <a:pt x="234187" y="4572"/>
                  </a:lnTo>
                  <a:lnTo>
                    <a:pt x="233933" y="4952"/>
                  </a:lnTo>
                  <a:lnTo>
                    <a:pt x="233679" y="5587"/>
                  </a:lnTo>
                  <a:lnTo>
                    <a:pt x="233679" y="6603"/>
                  </a:lnTo>
                  <a:lnTo>
                    <a:pt x="232397" y="54863"/>
                  </a:lnTo>
                  <a:lnTo>
                    <a:pt x="232282" y="60578"/>
                  </a:lnTo>
                  <a:lnTo>
                    <a:pt x="232536" y="60833"/>
                  </a:lnTo>
                  <a:lnTo>
                    <a:pt x="232663" y="61087"/>
                  </a:lnTo>
                  <a:lnTo>
                    <a:pt x="241300" y="61087"/>
                  </a:lnTo>
                  <a:lnTo>
                    <a:pt x="241553" y="60960"/>
                  </a:lnTo>
                  <a:lnTo>
                    <a:pt x="241934" y="60960"/>
                  </a:lnTo>
                  <a:lnTo>
                    <a:pt x="242188" y="60833"/>
                  </a:lnTo>
                  <a:lnTo>
                    <a:pt x="242315" y="60578"/>
                  </a:lnTo>
                  <a:lnTo>
                    <a:pt x="242443" y="60451"/>
                  </a:lnTo>
                  <a:lnTo>
                    <a:pt x="242824" y="59689"/>
                  </a:lnTo>
                  <a:lnTo>
                    <a:pt x="242950" y="59309"/>
                  </a:lnTo>
                  <a:lnTo>
                    <a:pt x="243077" y="58800"/>
                  </a:lnTo>
                  <a:lnTo>
                    <a:pt x="244221" y="54863"/>
                  </a:lnTo>
                  <a:lnTo>
                    <a:pt x="246379" y="51815"/>
                  </a:lnTo>
                  <a:lnTo>
                    <a:pt x="253237" y="47243"/>
                  </a:lnTo>
                  <a:lnTo>
                    <a:pt x="257175" y="46100"/>
                  </a:lnTo>
                  <a:lnTo>
                    <a:pt x="242188" y="46100"/>
                  </a:lnTo>
                  <a:lnTo>
                    <a:pt x="244094" y="13080"/>
                  </a:lnTo>
                  <a:lnTo>
                    <a:pt x="287020" y="13080"/>
                  </a:lnTo>
                  <a:lnTo>
                    <a:pt x="287020" y="4063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6769" y="487425"/>
              <a:ext cx="92075" cy="1164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8247" y="487298"/>
              <a:ext cx="1608074" cy="1210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520" y="5725667"/>
              <a:ext cx="1722120" cy="7437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7884" y="5859780"/>
              <a:ext cx="559308" cy="452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23262"/>
            <a:ext cx="12191999" cy="10347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69978"/>
            <a:ext cx="12191999" cy="103473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2192000" cy="932815"/>
            <a:chOff x="0" y="0"/>
            <a:chExt cx="12192000" cy="932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302" y="338454"/>
              <a:ext cx="289813" cy="357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076" y="216408"/>
              <a:ext cx="1010424" cy="452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073" y="337947"/>
              <a:ext cx="2120138" cy="3710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908" y="337947"/>
              <a:ext cx="1412748" cy="3716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4052" y="338454"/>
              <a:ext cx="696468" cy="36410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1389888"/>
            <a:ext cx="12192000" cy="742950"/>
            <a:chOff x="0" y="1389888"/>
            <a:chExt cx="12192000" cy="742950"/>
          </a:xfrm>
        </p:grpSpPr>
        <p:sp>
          <p:nvSpPr>
            <p:cNvPr id="12" name="object 12"/>
            <p:cNvSpPr/>
            <p:nvPr/>
          </p:nvSpPr>
          <p:spPr>
            <a:xfrm>
              <a:off x="0" y="1389888"/>
              <a:ext cx="12192000" cy="737870"/>
            </a:xfrm>
            <a:custGeom>
              <a:avLst/>
              <a:gdLst/>
              <a:ahLst/>
              <a:cxnLst/>
              <a:rect l="l" t="t" r="r" b="b"/>
              <a:pathLst>
                <a:path w="12192000" h="737869">
                  <a:moveTo>
                    <a:pt x="12192000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12192000" y="73761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331" y="1652003"/>
              <a:ext cx="674370" cy="4808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619" y="1652003"/>
              <a:ext cx="348246" cy="480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772" y="1652003"/>
              <a:ext cx="674370" cy="4808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639" y="1652003"/>
              <a:ext cx="874013" cy="480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6627" y="1652003"/>
              <a:ext cx="1273302" cy="4808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3427" y="1652003"/>
              <a:ext cx="674370" cy="480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9771" y="1652003"/>
              <a:ext cx="403110" cy="4808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7788" y="1652003"/>
              <a:ext cx="474713" cy="4808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6011" y="1652003"/>
              <a:ext cx="1073658" cy="48083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3167" y="1652003"/>
              <a:ext cx="674370" cy="4808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39511" y="1652003"/>
              <a:ext cx="674370" cy="48083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96925" y="1678685"/>
            <a:ext cx="575769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rgbClr val="003978"/>
                </a:solidFill>
              </a:rPr>
              <a:t>사회·경제</a:t>
            </a:r>
            <a:r>
              <a:rPr sz="1600" spc="45" dirty="0">
                <a:solidFill>
                  <a:srgbClr val="003978"/>
                </a:solidFill>
              </a:rPr>
              <a:t> </a:t>
            </a:r>
            <a:r>
              <a:rPr sz="1600" spc="-30" dirty="0">
                <a:solidFill>
                  <a:srgbClr val="003978"/>
                </a:solidFill>
              </a:rPr>
              <a:t>전반의</a:t>
            </a:r>
            <a:r>
              <a:rPr sz="1600" spc="-65" dirty="0">
                <a:solidFill>
                  <a:srgbClr val="003978"/>
                </a:solidFill>
              </a:rPr>
              <a:t> </a:t>
            </a:r>
            <a:r>
              <a:rPr sz="1600" spc="-50" dirty="0">
                <a:solidFill>
                  <a:srgbClr val="003978"/>
                </a:solidFill>
              </a:rPr>
              <a:t>패러다임을</a:t>
            </a:r>
            <a:r>
              <a:rPr sz="1600" spc="-40" dirty="0">
                <a:solidFill>
                  <a:srgbClr val="003978"/>
                </a:solidFill>
              </a:rPr>
              <a:t> </a:t>
            </a:r>
            <a:r>
              <a:rPr sz="1600" dirty="0">
                <a:solidFill>
                  <a:srgbClr val="003978"/>
                </a:solidFill>
              </a:rPr>
              <a:t>바꿀</a:t>
            </a:r>
            <a:r>
              <a:rPr sz="1600" spc="-20" dirty="0">
                <a:solidFill>
                  <a:srgbClr val="003978"/>
                </a:solidFill>
              </a:rPr>
              <a:t> </a:t>
            </a:r>
            <a:r>
              <a:rPr sz="1600" dirty="0">
                <a:solidFill>
                  <a:srgbClr val="003978"/>
                </a:solidFill>
              </a:rPr>
              <a:t>3대</a:t>
            </a:r>
            <a:r>
              <a:rPr sz="1600" spc="-15" dirty="0">
                <a:solidFill>
                  <a:srgbClr val="003978"/>
                </a:solidFill>
              </a:rPr>
              <a:t> </a:t>
            </a:r>
            <a:r>
              <a:rPr sz="1600" spc="-45" dirty="0">
                <a:solidFill>
                  <a:srgbClr val="003978"/>
                </a:solidFill>
              </a:rPr>
              <a:t>핵심기술</a:t>
            </a:r>
            <a:r>
              <a:rPr sz="1600" spc="-20" dirty="0">
                <a:solidFill>
                  <a:srgbClr val="003978"/>
                </a:solidFill>
              </a:rPr>
              <a:t> </a:t>
            </a:r>
            <a:r>
              <a:rPr sz="1600" dirty="0">
                <a:solidFill>
                  <a:srgbClr val="003978"/>
                </a:solidFill>
              </a:rPr>
              <a:t>집중</a:t>
            </a:r>
            <a:r>
              <a:rPr sz="1600" spc="-20" dirty="0">
                <a:solidFill>
                  <a:srgbClr val="003978"/>
                </a:solidFill>
              </a:rPr>
              <a:t> </a:t>
            </a:r>
            <a:r>
              <a:rPr sz="1600" spc="-25" dirty="0">
                <a:solidFill>
                  <a:srgbClr val="003978"/>
                </a:solidFill>
              </a:rPr>
              <a:t>투자</a:t>
            </a:r>
            <a:endParaRPr sz="1600" dirty="0"/>
          </a:p>
        </p:txBody>
      </p:sp>
      <p:grpSp>
        <p:nvGrpSpPr>
          <p:cNvPr id="25" name="object 25"/>
          <p:cNvGrpSpPr/>
          <p:nvPr/>
        </p:nvGrpSpPr>
        <p:grpSpPr>
          <a:xfrm>
            <a:off x="6472428" y="1652003"/>
            <a:ext cx="5149215" cy="481330"/>
            <a:chOff x="6472428" y="1652003"/>
            <a:chExt cx="5149215" cy="481330"/>
          </a:xfrm>
        </p:grpSpPr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2428" y="1652003"/>
              <a:ext cx="874014" cy="4808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8416" y="1652003"/>
              <a:ext cx="1073657" cy="48083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05572" y="1652003"/>
              <a:ext cx="674370" cy="4808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04860" y="1652003"/>
              <a:ext cx="410705" cy="4808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40496" y="1652003"/>
              <a:ext cx="1073657" cy="480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07652" y="1652003"/>
              <a:ext cx="1073657" cy="480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74808" y="1652003"/>
              <a:ext cx="880109" cy="480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46892" y="1652003"/>
              <a:ext cx="674370" cy="48083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98666" y="1678685"/>
            <a:ext cx="490029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초격차</a:t>
            </a:r>
            <a:r>
              <a:rPr sz="1600" b="1" spc="-40" dirty="0">
                <a:solidFill>
                  <a:srgbClr val="003978"/>
                </a:solidFill>
                <a:latin typeface="Noto Sans CJK JP"/>
                <a:cs typeface="Noto Sans CJK JP"/>
              </a:rPr>
              <a:t> 첨단기술</a:t>
            </a: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20" dirty="0">
                <a:solidFill>
                  <a:srgbClr val="003978"/>
                </a:solidFill>
                <a:latin typeface="Noto Sans CJK JP"/>
                <a:cs typeface="Noto Sans CJK JP"/>
              </a:rPr>
              <a:t>확보</a:t>
            </a:r>
            <a:r>
              <a:rPr sz="1600" b="1" spc="-35" dirty="0">
                <a:solidFill>
                  <a:srgbClr val="003978"/>
                </a:solidFill>
                <a:latin typeface="Noto Sans CJK JP"/>
                <a:cs typeface="Noto Sans CJK JP"/>
              </a:rPr>
              <a:t>, </a:t>
            </a:r>
            <a:r>
              <a:rPr sz="1600" b="1" spc="-45" dirty="0">
                <a:solidFill>
                  <a:srgbClr val="003978"/>
                </a:solidFill>
                <a:latin typeface="Noto Sans CJK JP"/>
                <a:cs typeface="Noto Sans CJK JP"/>
              </a:rPr>
              <a:t>기술주권</a:t>
            </a: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003978"/>
                </a:solidFill>
                <a:latin typeface="Noto Sans CJK JP"/>
                <a:cs typeface="Noto Sans CJK JP"/>
              </a:rPr>
              <a:t>바탕으로</a:t>
            </a:r>
            <a:r>
              <a:rPr sz="1600" b="1" spc="-85" dirty="0">
                <a:solidFill>
                  <a:srgbClr val="003978"/>
                </a:solidFill>
                <a:latin typeface="Noto Sans CJK JP"/>
                <a:cs typeface="Noto Sans CJK JP"/>
              </a:rPr>
              <a:t> 新</a:t>
            </a: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성장</a:t>
            </a:r>
            <a:r>
              <a:rPr sz="1600" b="1" spc="-4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003978"/>
                </a:solidFill>
                <a:latin typeface="Noto Sans CJK JP"/>
                <a:cs typeface="Noto Sans CJK JP"/>
              </a:rPr>
              <a:t>견인</a:t>
            </a:r>
            <a:endParaRPr sz="1600" dirty="0">
              <a:latin typeface="Noto Sans CJK JP"/>
              <a:cs typeface="Noto Sans CJK JP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65759" y="1112519"/>
            <a:ext cx="11460480" cy="941069"/>
            <a:chOff x="365759" y="1112519"/>
            <a:chExt cx="11460480" cy="941069"/>
          </a:xfrm>
        </p:grpSpPr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5759" y="1112519"/>
              <a:ext cx="5556504" cy="4800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99538" y="1213738"/>
              <a:ext cx="374904" cy="3200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86990" y="1213738"/>
              <a:ext cx="536448" cy="3200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32939" y="1213738"/>
              <a:ext cx="1609725" cy="3200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52037" y="1213738"/>
              <a:ext cx="804672" cy="3200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69736" y="1112519"/>
              <a:ext cx="5556504" cy="4800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243569" y="1213738"/>
              <a:ext cx="1877949" cy="3200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096000" y="1464563"/>
              <a:ext cx="0" cy="588645"/>
            </a:xfrm>
            <a:custGeom>
              <a:avLst/>
              <a:gdLst/>
              <a:ahLst/>
              <a:cxnLst/>
              <a:rect l="l" t="t" r="r" b="b"/>
              <a:pathLst>
                <a:path h="588644">
                  <a:moveTo>
                    <a:pt x="0" y="0"/>
                  </a:moveTo>
                  <a:lnTo>
                    <a:pt x="0" y="588518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3107" y="1173479"/>
              <a:ext cx="623570" cy="356870"/>
            </a:xfrm>
            <a:custGeom>
              <a:avLst/>
              <a:gdLst/>
              <a:ahLst/>
              <a:cxnLst/>
              <a:rect l="l" t="t" r="r" b="b"/>
              <a:pathLst>
                <a:path w="623569" h="356869">
                  <a:moveTo>
                    <a:pt x="445008" y="0"/>
                  </a:moveTo>
                  <a:lnTo>
                    <a:pt x="178308" y="0"/>
                  </a:lnTo>
                  <a:lnTo>
                    <a:pt x="130907" y="6372"/>
                  </a:lnTo>
                  <a:lnTo>
                    <a:pt x="88312" y="24355"/>
                  </a:lnTo>
                  <a:lnTo>
                    <a:pt x="52225" y="52244"/>
                  </a:lnTo>
                  <a:lnTo>
                    <a:pt x="24344" y="88335"/>
                  </a:lnTo>
                  <a:lnTo>
                    <a:pt x="6369" y="130924"/>
                  </a:lnTo>
                  <a:lnTo>
                    <a:pt x="0" y="178308"/>
                  </a:lnTo>
                  <a:lnTo>
                    <a:pt x="6369" y="225691"/>
                  </a:lnTo>
                  <a:lnTo>
                    <a:pt x="24344" y="268280"/>
                  </a:lnTo>
                  <a:lnTo>
                    <a:pt x="52225" y="304371"/>
                  </a:lnTo>
                  <a:lnTo>
                    <a:pt x="88312" y="332260"/>
                  </a:lnTo>
                  <a:lnTo>
                    <a:pt x="130907" y="350243"/>
                  </a:lnTo>
                  <a:lnTo>
                    <a:pt x="178308" y="356616"/>
                  </a:lnTo>
                  <a:lnTo>
                    <a:pt x="445008" y="356616"/>
                  </a:lnTo>
                  <a:lnTo>
                    <a:pt x="492408" y="350243"/>
                  </a:lnTo>
                  <a:lnTo>
                    <a:pt x="535003" y="332260"/>
                  </a:lnTo>
                  <a:lnTo>
                    <a:pt x="571090" y="304371"/>
                  </a:lnTo>
                  <a:lnTo>
                    <a:pt x="598971" y="268280"/>
                  </a:lnTo>
                  <a:lnTo>
                    <a:pt x="616946" y="225691"/>
                  </a:lnTo>
                  <a:lnTo>
                    <a:pt x="623316" y="178308"/>
                  </a:lnTo>
                  <a:lnTo>
                    <a:pt x="616946" y="130924"/>
                  </a:lnTo>
                  <a:lnTo>
                    <a:pt x="598971" y="88335"/>
                  </a:lnTo>
                  <a:lnTo>
                    <a:pt x="571090" y="52244"/>
                  </a:lnTo>
                  <a:lnTo>
                    <a:pt x="535003" y="24355"/>
                  </a:lnTo>
                  <a:lnTo>
                    <a:pt x="492408" y="637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3679" y="1225930"/>
              <a:ext cx="450341" cy="29260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385559" y="1173479"/>
              <a:ext cx="623570" cy="356870"/>
            </a:xfrm>
            <a:custGeom>
              <a:avLst/>
              <a:gdLst/>
              <a:ahLst/>
              <a:cxnLst/>
              <a:rect l="l" t="t" r="r" b="b"/>
              <a:pathLst>
                <a:path w="623570" h="356869">
                  <a:moveTo>
                    <a:pt x="445008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6"/>
                  </a:lnTo>
                  <a:lnTo>
                    <a:pt x="445008" y="356616"/>
                  </a:lnTo>
                  <a:lnTo>
                    <a:pt x="492391" y="350243"/>
                  </a:lnTo>
                  <a:lnTo>
                    <a:pt x="534980" y="332260"/>
                  </a:lnTo>
                  <a:lnTo>
                    <a:pt x="571071" y="304371"/>
                  </a:lnTo>
                  <a:lnTo>
                    <a:pt x="598960" y="268280"/>
                  </a:lnTo>
                  <a:lnTo>
                    <a:pt x="616943" y="225691"/>
                  </a:lnTo>
                  <a:lnTo>
                    <a:pt x="623315" y="178308"/>
                  </a:lnTo>
                  <a:lnTo>
                    <a:pt x="616943" y="130924"/>
                  </a:lnTo>
                  <a:lnTo>
                    <a:pt x="598960" y="88335"/>
                  </a:lnTo>
                  <a:lnTo>
                    <a:pt x="571071" y="52244"/>
                  </a:lnTo>
                  <a:lnTo>
                    <a:pt x="534980" y="24355"/>
                  </a:lnTo>
                  <a:lnTo>
                    <a:pt x="492391" y="637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12940" y="1225930"/>
              <a:ext cx="523951" cy="29260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0" y="4184903"/>
            <a:ext cx="12187555" cy="742950"/>
            <a:chOff x="0" y="4184903"/>
            <a:chExt cx="12187555" cy="742950"/>
          </a:xfrm>
        </p:grpSpPr>
        <p:sp>
          <p:nvSpPr>
            <p:cNvPr id="49" name="object 49"/>
            <p:cNvSpPr/>
            <p:nvPr/>
          </p:nvSpPr>
          <p:spPr>
            <a:xfrm>
              <a:off x="0" y="4184903"/>
              <a:ext cx="12187555" cy="737870"/>
            </a:xfrm>
            <a:custGeom>
              <a:avLst/>
              <a:gdLst/>
              <a:ahLst/>
              <a:cxnLst/>
              <a:rect l="l" t="t" r="r" b="b"/>
              <a:pathLst>
                <a:path w="12187555" h="737870">
                  <a:moveTo>
                    <a:pt x="12187428" y="0"/>
                  </a:moveTo>
                  <a:lnTo>
                    <a:pt x="0" y="0"/>
                  </a:lnTo>
                  <a:lnTo>
                    <a:pt x="0" y="737616"/>
                  </a:lnTo>
                  <a:lnTo>
                    <a:pt x="12187428" y="737616"/>
                  </a:lnTo>
                  <a:lnTo>
                    <a:pt x="1218742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9744" y="4447019"/>
              <a:ext cx="1073658" cy="4808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66899" y="4447019"/>
              <a:ext cx="674369" cy="4808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33244" y="4447019"/>
              <a:ext cx="674369" cy="480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99588" y="4447019"/>
              <a:ext cx="674370" cy="480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98876" y="4447019"/>
              <a:ext cx="410705" cy="480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334511" y="4447019"/>
              <a:ext cx="1073658" cy="48083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01667" y="4447019"/>
              <a:ext cx="1073658" cy="48083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126337" y="4473955"/>
            <a:ext cx="441416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003978"/>
                </a:solidFill>
                <a:latin typeface="Noto Sans CJK JP"/>
                <a:cs typeface="Noto Sans CJK JP"/>
              </a:rPr>
              <a:t>기초연구</a:t>
            </a: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003978"/>
                </a:solidFill>
                <a:latin typeface="Noto Sans CJK JP"/>
                <a:cs typeface="Noto Sans CJK JP"/>
              </a:rPr>
              <a:t>역대</a:t>
            </a:r>
            <a:r>
              <a:rPr sz="1600" b="1" spc="-4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003978"/>
                </a:solidFill>
                <a:latin typeface="Noto Sans CJK JP"/>
                <a:cs typeface="Noto Sans CJK JP"/>
              </a:rPr>
              <a:t>최대</a:t>
            </a:r>
            <a:r>
              <a:rPr sz="1600" b="1" spc="-35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20" dirty="0">
                <a:solidFill>
                  <a:srgbClr val="003978"/>
                </a:solidFill>
                <a:latin typeface="Noto Sans CJK JP"/>
                <a:cs typeface="Noto Sans CJK JP"/>
              </a:rPr>
              <a:t>투자,</a:t>
            </a:r>
            <a:r>
              <a:rPr sz="1600" b="1" spc="-4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45" dirty="0">
                <a:solidFill>
                  <a:srgbClr val="003978"/>
                </a:solidFill>
                <a:latin typeface="Noto Sans CJK JP"/>
                <a:cs typeface="Noto Sans CJK JP"/>
              </a:rPr>
              <a:t>미래세대</a:t>
            </a: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60" dirty="0">
                <a:solidFill>
                  <a:srgbClr val="003978"/>
                </a:solidFill>
                <a:latin typeface="Noto Sans CJK JP"/>
                <a:cs typeface="Noto Sans CJK JP"/>
              </a:rPr>
              <a:t>성장지원</a:t>
            </a:r>
            <a:endParaRPr sz="1600" dirty="0">
              <a:latin typeface="Noto Sans CJK JP"/>
              <a:cs typeface="Noto Sans CJK JP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132576" y="4447019"/>
            <a:ext cx="5817870" cy="481330"/>
            <a:chOff x="6132576" y="4447019"/>
            <a:chExt cx="5817870" cy="481330"/>
          </a:xfrm>
        </p:grpSpPr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32576" y="4447019"/>
              <a:ext cx="874014" cy="4808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798564" y="4447019"/>
              <a:ext cx="1073657" cy="48083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65720" y="4447019"/>
              <a:ext cx="1073657" cy="4808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464296" y="4447019"/>
              <a:ext cx="412254" cy="480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601455" y="4447019"/>
              <a:ext cx="674370" cy="48083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7800" y="4447019"/>
              <a:ext cx="348246" cy="4808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140952" y="4447019"/>
              <a:ext cx="674370" cy="48083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540240" y="4447019"/>
              <a:ext cx="410705" cy="48083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75876" y="4447019"/>
              <a:ext cx="874014" cy="4808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343388" y="4447019"/>
              <a:ext cx="674370" cy="480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809732" y="4447019"/>
              <a:ext cx="674370" cy="4808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276076" y="4447019"/>
              <a:ext cx="674370" cy="480834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260084" y="4473955"/>
            <a:ext cx="593191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정부가</a:t>
            </a:r>
            <a:r>
              <a:rPr sz="1600" b="1" spc="-7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45" dirty="0">
                <a:solidFill>
                  <a:srgbClr val="003978"/>
                </a:solidFill>
                <a:latin typeface="Noto Sans CJK JP"/>
                <a:cs typeface="Noto Sans CJK JP"/>
              </a:rPr>
              <a:t>책임지고</a:t>
            </a:r>
            <a:r>
              <a:rPr sz="1600" b="1" spc="-55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45" dirty="0">
                <a:solidFill>
                  <a:srgbClr val="003978"/>
                </a:solidFill>
                <a:latin typeface="Noto Sans CJK JP"/>
                <a:cs typeface="Noto Sans CJK JP"/>
              </a:rPr>
              <a:t>탄소중립,</a:t>
            </a:r>
            <a:r>
              <a:rPr sz="1600" b="1" spc="-3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003978"/>
                </a:solidFill>
                <a:latin typeface="Noto Sans CJK JP"/>
                <a:cs typeface="Noto Sans CJK JP"/>
              </a:rPr>
              <a:t>재난</a:t>
            </a:r>
            <a:r>
              <a:rPr sz="1600" b="1" spc="-25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170" dirty="0">
                <a:solidFill>
                  <a:srgbClr val="003978"/>
                </a:solidFill>
                <a:latin typeface="Noto Sans CJK JP"/>
                <a:cs typeface="Noto Sans CJK JP"/>
              </a:rPr>
              <a:t>·안전,</a:t>
            </a:r>
            <a:r>
              <a:rPr sz="1600" b="1" spc="65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003978"/>
                </a:solidFill>
                <a:latin typeface="Noto Sans CJK JP"/>
                <a:cs typeface="Noto Sans CJK JP"/>
              </a:rPr>
              <a:t>국방에</a:t>
            </a:r>
            <a:r>
              <a:rPr sz="1600" b="1" spc="-15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003978"/>
                </a:solidFill>
                <a:latin typeface="Noto Sans CJK JP"/>
                <a:cs typeface="Noto Sans CJK JP"/>
              </a:rPr>
              <a:t>대한</a:t>
            </a:r>
            <a:r>
              <a:rPr sz="1600" b="1" spc="-20" dirty="0">
                <a:solidFill>
                  <a:srgbClr val="003978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003978"/>
                </a:solidFill>
                <a:latin typeface="Noto Sans CJK JP"/>
                <a:cs typeface="Noto Sans CJK JP"/>
              </a:rPr>
              <a:t>지속</a:t>
            </a:r>
            <a:r>
              <a:rPr sz="1600" b="1" spc="-25" dirty="0">
                <a:solidFill>
                  <a:srgbClr val="003978"/>
                </a:solidFill>
                <a:latin typeface="Noto Sans CJK JP"/>
                <a:cs typeface="Noto Sans CJK JP"/>
              </a:rPr>
              <a:t> 지원</a:t>
            </a:r>
            <a:endParaRPr sz="1600" dirty="0">
              <a:latin typeface="Noto Sans CJK JP"/>
              <a:cs typeface="Noto Sans CJK JP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653794" y="2804160"/>
            <a:ext cx="615950" cy="832485"/>
            <a:chOff x="1653794" y="2804160"/>
            <a:chExt cx="615950" cy="832485"/>
          </a:xfrm>
        </p:grpSpPr>
        <p:sp>
          <p:nvSpPr>
            <p:cNvPr id="73" name="object 73"/>
            <p:cNvSpPr/>
            <p:nvPr/>
          </p:nvSpPr>
          <p:spPr>
            <a:xfrm>
              <a:off x="2266188" y="2804160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h="832485">
                  <a:moveTo>
                    <a:pt x="0" y="0"/>
                  </a:moveTo>
                  <a:lnTo>
                    <a:pt x="0" y="832357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53794" y="3145282"/>
              <a:ext cx="600075" cy="26365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65046" y="3415030"/>
              <a:ext cx="388619" cy="153924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3357626" y="2804160"/>
            <a:ext cx="641985" cy="832485"/>
            <a:chOff x="3357626" y="2804160"/>
            <a:chExt cx="641985" cy="832485"/>
          </a:xfrm>
        </p:grpSpPr>
        <p:sp>
          <p:nvSpPr>
            <p:cNvPr id="77" name="object 77"/>
            <p:cNvSpPr/>
            <p:nvPr/>
          </p:nvSpPr>
          <p:spPr>
            <a:xfrm>
              <a:off x="3995928" y="2804160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h="832485">
                  <a:moveTo>
                    <a:pt x="0" y="0"/>
                  </a:moveTo>
                  <a:lnTo>
                    <a:pt x="0" y="832357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357626" y="3145282"/>
              <a:ext cx="600455" cy="26365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68878" y="3415030"/>
              <a:ext cx="389077" cy="153924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361188" y="3907535"/>
            <a:ext cx="11460480" cy="941069"/>
            <a:chOff x="361188" y="3907535"/>
            <a:chExt cx="11460480" cy="941069"/>
          </a:xfrm>
        </p:grpSpPr>
        <p:pic>
          <p:nvPicPr>
            <p:cNvPr id="81" name="object 8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1188" y="3907535"/>
              <a:ext cx="5556504" cy="4785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38910" y="4009008"/>
              <a:ext cx="1072896" cy="32003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21305" y="4009008"/>
              <a:ext cx="1609724" cy="32003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40530" y="4079112"/>
              <a:ext cx="155448" cy="21945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18254" y="4079112"/>
              <a:ext cx="914400" cy="21945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49774" y="4079112"/>
              <a:ext cx="164591" cy="21945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659503" y="4079112"/>
              <a:ext cx="914780" cy="21945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391277" y="4079112"/>
              <a:ext cx="155448" cy="21945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65164" y="3907535"/>
              <a:ext cx="5556504" cy="47853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339330" y="4009008"/>
              <a:ext cx="1341501" cy="32003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484107" y="4079112"/>
              <a:ext cx="155448" cy="21945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561831" y="4079112"/>
              <a:ext cx="914400" cy="2194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93352" y="4079112"/>
              <a:ext cx="162305" cy="21945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401556" y="4079112"/>
              <a:ext cx="549097" cy="21945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767316" y="4079112"/>
              <a:ext cx="121920" cy="21945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828530" y="4079112"/>
              <a:ext cx="548640" cy="21945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194290" y="4079112"/>
              <a:ext cx="164592" cy="21945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304018" y="4079112"/>
              <a:ext cx="548640" cy="21945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69778" y="4079112"/>
              <a:ext cx="155448" cy="21945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091428" y="4259579"/>
              <a:ext cx="0" cy="588645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518"/>
                  </a:lnTo>
                </a:path>
              </a:pathLst>
            </a:custGeom>
            <a:ln w="63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3108" y="3968495"/>
              <a:ext cx="623570" cy="356870"/>
            </a:xfrm>
            <a:custGeom>
              <a:avLst/>
              <a:gdLst/>
              <a:ahLst/>
              <a:cxnLst/>
              <a:rect l="l" t="t" r="r" b="b"/>
              <a:pathLst>
                <a:path w="623569" h="356870">
                  <a:moveTo>
                    <a:pt x="445008" y="0"/>
                  </a:moveTo>
                  <a:lnTo>
                    <a:pt x="178308" y="0"/>
                  </a:lnTo>
                  <a:lnTo>
                    <a:pt x="130907" y="6372"/>
                  </a:lnTo>
                  <a:lnTo>
                    <a:pt x="88312" y="24355"/>
                  </a:lnTo>
                  <a:lnTo>
                    <a:pt x="52225" y="52244"/>
                  </a:lnTo>
                  <a:lnTo>
                    <a:pt x="24344" y="88335"/>
                  </a:lnTo>
                  <a:lnTo>
                    <a:pt x="6369" y="130924"/>
                  </a:lnTo>
                  <a:lnTo>
                    <a:pt x="0" y="178307"/>
                  </a:lnTo>
                  <a:lnTo>
                    <a:pt x="6369" y="225691"/>
                  </a:lnTo>
                  <a:lnTo>
                    <a:pt x="24344" y="268280"/>
                  </a:lnTo>
                  <a:lnTo>
                    <a:pt x="52225" y="304371"/>
                  </a:lnTo>
                  <a:lnTo>
                    <a:pt x="88312" y="332260"/>
                  </a:lnTo>
                  <a:lnTo>
                    <a:pt x="130907" y="350243"/>
                  </a:lnTo>
                  <a:lnTo>
                    <a:pt x="178308" y="356615"/>
                  </a:lnTo>
                  <a:lnTo>
                    <a:pt x="445008" y="356615"/>
                  </a:lnTo>
                  <a:lnTo>
                    <a:pt x="492408" y="350243"/>
                  </a:lnTo>
                  <a:lnTo>
                    <a:pt x="535003" y="332260"/>
                  </a:lnTo>
                  <a:lnTo>
                    <a:pt x="571090" y="304371"/>
                  </a:lnTo>
                  <a:lnTo>
                    <a:pt x="598971" y="268280"/>
                  </a:lnTo>
                  <a:lnTo>
                    <a:pt x="616946" y="225691"/>
                  </a:lnTo>
                  <a:lnTo>
                    <a:pt x="623316" y="178307"/>
                  </a:lnTo>
                  <a:lnTo>
                    <a:pt x="616946" y="130924"/>
                  </a:lnTo>
                  <a:lnTo>
                    <a:pt x="598971" y="88335"/>
                  </a:lnTo>
                  <a:lnTo>
                    <a:pt x="571090" y="52244"/>
                  </a:lnTo>
                  <a:lnTo>
                    <a:pt x="535003" y="24355"/>
                  </a:lnTo>
                  <a:lnTo>
                    <a:pt x="492408" y="637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09295" y="4021200"/>
              <a:ext cx="525780" cy="292607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385559" y="3968495"/>
              <a:ext cx="623570" cy="356870"/>
            </a:xfrm>
            <a:custGeom>
              <a:avLst/>
              <a:gdLst/>
              <a:ahLst/>
              <a:cxnLst/>
              <a:rect l="l" t="t" r="r" b="b"/>
              <a:pathLst>
                <a:path w="623570" h="356870">
                  <a:moveTo>
                    <a:pt x="445008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445008" y="356615"/>
                  </a:lnTo>
                  <a:lnTo>
                    <a:pt x="492391" y="350243"/>
                  </a:lnTo>
                  <a:lnTo>
                    <a:pt x="534980" y="332260"/>
                  </a:lnTo>
                  <a:lnTo>
                    <a:pt x="571071" y="304371"/>
                  </a:lnTo>
                  <a:lnTo>
                    <a:pt x="598960" y="268280"/>
                  </a:lnTo>
                  <a:lnTo>
                    <a:pt x="616943" y="225691"/>
                  </a:lnTo>
                  <a:lnTo>
                    <a:pt x="623315" y="178307"/>
                  </a:lnTo>
                  <a:lnTo>
                    <a:pt x="616943" y="130924"/>
                  </a:lnTo>
                  <a:lnTo>
                    <a:pt x="598960" y="88335"/>
                  </a:lnTo>
                  <a:lnTo>
                    <a:pt x="571071" y="52244"/>
                  </a:lnTo>
                  <a:lnTo>
                    <a:pt x="534980" y="24355"/>
                  </a:lnTo>
                  <a:lnTo>
                    <a:pt x="492391" y="637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511416" y="4021200"/>
              <a:ext cx="530351" cy="292607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2787522" y="2820161"/>
            <a:ext cx="86613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첨단바이오</a:t>
            </a:r>
            <a:endParaRPr sz="1200" dirty="0">
              <a:latin typeface="Noto Sans CJK JP"/>
              <a:cs typeface="Noto Sans CJK JP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00734" y="2820161"/>
            <a:ext cx="82318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252525"/>
                </a:solidFill>
                <a:latin typeface="Noto Sans CJK JP"/>
                <a:cs typeface="Noto Sans CJK JP"/>
              </a:rPr>
              <a:t>AI-</a:t>
            </a:r>
            <a:r>
              <a:rPr sz="12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반도체</a:t>
            </a:r>
            <a:endParaRPr sz="1200" dirty="0">
              <a:latin typeface="Noto Sans CJK JP"/>
              <a:cs typeface="Noto Sans CJK JP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534661" y="2820161"/>
            <a:ext cx="7536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Noto Sans CJK JP"/>
                <a:cs typeface="Noto Sans CJK JP"/>
              </a:rPr>
              <a:t>양자</a:t>
            </a:r>
            <a:r>
              <a:rPr sz="12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2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기술</a:t>
            </a:r>
            <a:endParaRPr sz="1200" dirty="0">
              <a:latin typeface="Noto Sans CJK JP"/>
              <a:cs typeface="Noto Sans CJK JP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54989" y="3162554"/>
            <a:ext cx="764540" cy="373380"/>
            <a:chOff x="754989" y="3162554"/>
            <a:chExt cx="764540" cy="373380"/>
          </a:xfrm>
        </p:grpSpPr>
        <p:pic>
          <p:nvPicPr>
            <p:cNvPr id="109" name="object 10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54989" y="3162554"/>
              <a:ext cx="512445" cy="20573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38809" y="3377438"/>
              <a:ext cx="365759" cy="14477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98448" y="3201924"/>
              <a:ext cx="220979" cy="333755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2478913" y="3173602"/>
            <a:ext cx="462915" cy="360045"/>
            <a:chOff x="2478913" y="3173602"/>
            <a:chExt cx="462915" cy="360045"/>
          </a:xfrm>
        </p:grpSpPr>
        <p:pic>
          <p:nvPicPr>
            <p:cNvPr id="113" name="object 11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478913" y="3173602"/>
              <a:ext cx="462914" cy="20573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542921" y="3388486"/>
              <a:ext cx="365760" cy="144779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011423" y="3201923"/>
            <a:ext cx="220980" cy="333755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4202303" y="3162554"/>
            <a:ext cx="478790" cy="360045"/>
            <a:chOff x="4202303" y="3162554"/>
            <a:chExt cx="478790" cy="360045"/>
          </a:xfrm>
        </p:grpSpPr>
        <p:pic>
          <p:nvPicPr>
            <p:cNvPr id="117" name="object 11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02303" y="3162554"/>
              <a:ext cx="478536" cy="20573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72407" y="3377438"/>
              <a:ext cx="365760" cy="144779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5056885" y="3145282"/>
            <a:ext cx="678180" cy="424180"/>
            <a:chOff x="5056885" y="3145282"/>
            <a:chExt cx="678180" cy="424180"/>
          </a:xfrm>
        </p:grpSpPr>
        <p:pic>
          <p:nvPicPr>
            <p:cNvPr id="120" name="object 12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056885" y="3145282"/>
              <a:ext cx="678179" cy="26365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98617" y="3415030"/>
              <a:ext cx="388620" cy="153924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732020" y="3201923"/>
            <a:ext cx="220979" cy="333755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8164068" y="3075685"/>
            <a:ext cx="502920" cy="431800"/>
            <a:chOff x="8164068" y="3075685"/>
            <a:chExt cx="502920" cy="431800"/>
          </a:xfrm>
        </p:grpSpPr>
        <p:pic>
          <p:nvPicPr>
            <p:cNvPr id="124" name="object 12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164068" y="3075685"/>
              <a:ext cx="502310" cy="26365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217662" y="3345433"/>
              <a:ext cx="406907" cy="161544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9467342" y="3029076"/>
            <a:ext cx="673100" cy="535305"/>
            <a:chOff x="9467342" y="3029076"/>
            <a:chExt cx="673100" cy="535305"/>
          </a:xfrm>
        </p:grpSpPr>
        <p:pic>
          <p:nvPicPr>
            <p:cNvPr id="127" name="object 12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467342" y="3029076"/>
              <a:ext cx="672592" cy="35052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574022" y="3388436"/>
              <a:ext cx="438912" cy="175564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944356" y="3122676"/>
            <a:ext cx="220979" cy="333755"/>
          </a:xfrm>
          <a:prstGeom prst="rect">
            <a:avLst/>
          </a:prstGeom>
        </p:spPr>
      </p:pic>
      <p:sp>
        <p:nvSpPr>
          <p:cNvPr id="130" name="object 130"/>
          <p:cNvSpPr/>
          <p:nvPr/>
        </p:nvSpPr>
        <p:spPr>
          <a:xfrm>
            <a:off x="3166872" y="5762244"/>
            <a:ext cx="0" cy="568960"/>
          </a:xfrm>
          <a:custGeom>
            <a:avLst/>
            <a:gdLst/>
            <a:ahLst/>
            <a:cxnLst/>
            <a:rect l="l" t="t" r="r" b="b"/>
            <a:pathLst>
              <a:path h="568960">
                <a:moveTo>
                  <a:pt x="0" y="0"/>
                </a:moveTo>
                <a:lnTo>
                  <a:pt x="0" y="568515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995781" y="5878372"/>
            <a:ext cx="512445" cy="360045"/>
            <a:chOff x="995781" y="5878372"/>
            <a:chExt cx="512445" cy="360045"/>
          </a:xfrm>
        </p:grpSpPr>
        <p:pic>
          <p:nvPicPr>
            <p:cNvPr id="132" name="object 13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95781" y="5878372"/>
              <a:ext cx="512445" cy="20573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78077" y="6093256"/>
              <a:ext cx="365759" cy="144779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2172970" y="5860999"/>
            <a:ext cx="657225" cy="424180"/>
            <a:chOff x="2172970" y="5860999"/>
            <a:chExt cx="657225" cy="424180"/>
          </a:xfrm>
        </p:grpSpPr>
        <p:pic>
          <p:nvPicPr>
            <p:cNvPr id="135" name="object 13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172970" y="5860999"/>
              <a:ext cx="657225" cy="26365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05558" y="6130747"/>
              <a:ext cx="388619" cy="153923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679448" y="5916167"/>
            <a:ext cx="219456" cy="335280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3627754" y="5889345"/>
            <a:ext cx="394335" cy="360045"/>
            <a:chOff x="3627754" y="5889345"/>
            <a:chExt cx="394335" cy="360045"/>
          </a:xfrm>
        </p:grpSpPr>
        <p:pic>
          <p:nvPicPr>
            <p:cNvPr id="139" name="object 13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627754" y="5889345"/>
              <a:ext cx="394208" cy="20574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653662" y="6104229"/>
              <a:ext cx="365760" cy="144779"/>
            </a:xfrm>
            <a:prstGeom prst="rect">
              <a:avLst/>
            </a:prstGeom>
          </p:spPr>
        </p:pic>
      </p:grpSp>
      <p:grpSp>
        <p:nvGrpSpPr>
          <p:cNvPr id="141" name="object 141"/>
          <p:cNvGrpSpPr/>
          <p:nvPr/>
        </p:nvGrpSpPr>
        <p:grpSpPr>
          <a:xfrm>
            <a:off x="4887467" y="5860999"/>
            <a:ext cx="401320" cy="424180"/>
            <a:chOff x="4887467" y="5860999"/>
            <a:chExt cx="401320" cy="424180"/>
          </a:xfrm>
        </p:grpSpPr>
        <p:pic>
          <p:nvPicPr>
            <p:cNvPr id="142" name="object 14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887467" y="5860999"/>
              <a:ext cx="377951" cy="26365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899659" y="6130747"/>
              <a:ext cx="388620" cy="153923"/>
            </a:xfrm>
            <a:prstGeom prst="rect">
              <a:avLst/>
            </a:prstGeom>
          </p:spPr>
        </p:pic>
      </p:grpSp>
      <p:pic>
        <p:nvPicPr>
          <p:cNvPr id="144" name="object 14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280915" y="5916167"/>
            <a:ext cx="220979" cy="335280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8183880" y="5762244"/>
            <a:ext cx="0" cy="568960"/>
          </a:xfrm>
          <a:custGeom>
            <a:avLst/>
            <a:gdLst/>
            <a:ahLst/>
            <a:cxnLst/>
            <a:rect l="l" t="t" r="r" b="b"/>
            <a:pathLst>
              <a:path h="568960">
                <a:moveTo>
                  <a:pt x="0" y="0"/>
                </a:moveTo>
                <a:lnTo>
                  <a:pt x="0" y="568515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886188" y="5762244"/>
            <a:ext cx="0" cy="568960"/>
          </a:xfrm>
          <a:custGeom>
            <a:avLst/>
            <a:gdLst/>
            <a:ahLst/>
            <a:cxnLst/>
            <a:rect l="l" t="t" r="r" b="b"/>
            <a:pathLst>
              <a:path h="568960">
                <a:moveTo>
                  <a:pt x="0" y="0"/>
                </a:moveTo>
                <a:lnTo>
                  <a:pt x="0" y="568515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7" name="object 147"/>
          <p:cNvGrpSpPr/>
          <p:nvPr/>
        </p:nvGrpSpPr>
        <p:grpSpPr>
          <a:xfrm>
            <a:off x="6733031" y="5878372"/>
            <a:ext cx="372110" cy="360045"/>
            <a:chOff x="6733031" y="5878372"/>
            <a:chExt cx="372110" cy="360045"/>
          </a:xfrm>
        </p:grpSpPr>
        <p:pic>
          <p:nvPicPr>
            <p:cNvPr id="148" name="object 14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733031" y="5878372"/>
              <a:ext cx="341375" cy="20573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39127" y="6093256"/>
              <a:ext cx="365759" cy="144779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7607172" y="5860999"/>
            <a:ext cx="498475" cy="424180"/>
            <a:chOff x="7607172" y="5860999"/>
            <a:chExt cx="498475" cy="424180"/>
          </a:xfrm>
        </p:grpSpPr>
        <p:pic>
          <p:nvPicPr>
            <p:cNvPr id="151" name="object 15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607172" y="5860999"/>
              <a:ext cx="498246" cy="26365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65084" y="6130747"/>
              <a:ext cx="389077" cy="153923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197852" y="5916167"/>
            <a:ext cx="220979" cy="335280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8436864" y="5889345"/>
            <a:ext cx="372745" cy="360045"/>
            <a:chOff x="8436864" y="5889345"/>
            <a:chExt cx="372745" cy="360045"/>
          </a:xfrm>
        </p:grpSpPr>
        <p:pic>
          <p:nvPicPr>
            <p:cNvPr id="155" name="object 15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436864" y="5889345"/>
              <a:ext cx="341782" cy="20574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442960" y="6104229"/>
              <a:ext cx="366217" cy="144779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9334245" y="5860999"/>
            <a:ext cx="436880" cy="424180"/>
            <a:chOff x="9334245" y="5860999"/>
            <a:chExt cx="436880" cy="424180"/>
          </a:xfrm>
        </p:grpSpPr>
        <p:pic>
          <p:nvPicPr>
            <p:cNvPr id="158" name="object 15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334245" y="5860999"/>
              <a:ext cx="436879" cy="26365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69297" y="6130747"/>
              <a:ext cx="388620" cy="153923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910828" y="5916167"/>
            <a:ext cx="220979" cy="335280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10151364" y="5878372"/>
            <a:ext cx="387350" cy="360045"/>
            <a:chOff x="10151364" y="5878372"/>
            <a:chExt cx="387350" cy="360045"/>
          </a:xfrm>
        </p:grpSpPr>
        <p:pic>
          <p:nvPicPr>
            <p:cNvPr id="162" name="object 16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151364" y="5878372"/>
              <a:ext cx="379983" cy="20573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172700" y="6093256"/>
              <a:ext cx="365759" cy="144779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11037696" y="5860999"/>
            <a:ext cx="508634" cy="424180"/>
            <a:chOff x="11037696" y="5860999"/>
            <a:chExt cx="508634" cy="424180"/>
          </a:xfrm>
        </p:grpSpPr>
        <p:pic>
          <p:nvPicPr>
            <p:cNvPr id="165" name="object 16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037696" y="5860999"/>
              <a:ext cx="508406" cy="26365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099037" y="6130747"/>
              <a:ext cx="388620" cy="153923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0631423" y="5916167"/>
            <a:ext cx="220979" cy="335280"/>
          </a:xfrm>
          <a:prstGeom prst="rect">
            <a:avLst/>
          </a:prstGeom>
        </p:spPr>
      </p:pic>
      <p:grpSp>
        <p:nvGrpSpPr>
          <p:cNvPr id="168" name="object 168"/>
          <p:cNvGrpSpPr/>
          <p:nvPr/>
        </p:nvGrpSpPr>
        <p:grpSpPr>
          <a:xfrm>
            <a:off x="638301" y="2291842"/>
            <a:ext cx="5011420" cy="353060"/>
            <a:chOff x="638301" y="2291842"/>
            <a:chExt cx="5011420" cy="353060"/>
          </a:xfrm>
        </p:grpSpPr>
        <p:sp>
          <p:nvSpPr>
            <p:cNvPr id="169" name="object 169"/>
            <p:cNvSpPr/>
            <p:nvPr/>
          </p:nvSpPr>
          <p:spPr>
            <a:xfrm>
              <a:off x="644651" y="2298192"/>
              <a:ext cx="4998720" cy="340360"/>
            </a:xfrm>
            <a:custGeom>
              <a:avLst/>
              <a:gdLst/>
              <a:ahLst/>
              <a:cxnLst/>
              <a:rect l="l" t="t" r="r" b="b"/>
              <a:pathLst>
                <a:path w="4998720" h="340360">
                  <a:moveTo>
                    <a:pt x="4828794" y="0"/>
                  </a:moveTo>
                  <a:lnTo>
                    <a:pt x="169926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5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6" y="339852"/>
                  </a:lnTo>
                  <a:lnTo>
                    <a:pt x="4828794" y="339852"/>
                  </a:lnTo>
                  <a:lnTo>
                    <a:pt x="4873968" y="333782"/>
                  </a:lnTo>
                  <a:lnTo>
                    <a:pt x="4914561" y="316653"/>
                  </a:lnTo>
                  <a:lnTo>
                    <a:pt x="4948951" y="290083"/>
                  </a:lnTo>
                  <a:lnTo>
                    <a:pt x="4975521" y="255693"/>
                  </a:lnTo>
                  <a:lnTo>
                    <a:pt x="4992650" y="215100"/>
                  </a:lnTo>
                  <a:lnTo>
                    <a:pt x="4998720" y="169925"/>
                  </a:lnTo>
                  <a:lnTo>
                    <a:pt x="4992650" y="124751"/>
                  </a:lnTo>
                  <a:lnTo>
                    <a:pt x="4975521" y="84158"/>
                  </a:lnTo>
                  <a:lnTo>
                    <a:pt x="4948951" y="49768"/>
                  </a:lnTo>
                  <a:lnTo>
                    <a:pt x="4914561" y="23198"/>
                  </a:lnTo>
                  <a:lnTo>
                    <a:pt x="4873968" y="6069"/>
                  </a:lnTo>
                  <a:lnTo>
                    <a:pt x="4828794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44651" y="2298192"/>
              <a:ext cx="4998720" cy="340360"/>
            </a:xfrm>
            <a:custGeom>
              <a:avLst/>
              <a:gdLst/>
              <a:ahLst/>
              <a:cxnLst/>
              <a:rect l="l" t="t" r="r" b="b"/>
              <a:pathLst>
                <a:path w="4998720" h="340360">
                  <a:moveTo>
                    <a:pt x="0" y="169925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6" y="0"/>
                  </a:lnTo>
                  <a:lnTo>
                    <a:pt x="4828794" y="0"/>
                  </a:lnTo>
                  <a:lnTo>
                    <a:pt x="4873968" y="6069"/>
                  </a:lnTo>
                  <a:lnTo>
                    <a:pt x="4914561" y="23198"/>
                  </a:lnTo>
                  <a:lnTo>
                    <a:pt x="4948951" y="49768"/>
                  </a:lnTo>
                  <a:lnTo>
                    <a:pt x="4975521" y="84158"/>
                  </a:lnTo>
                  <a:lnTo>
                    <a:pt x="4992650" y="124751"/>
                  </a:lnTo>
                  <a:lnTo>
                    <a:pt x="4998720" y="169925"/>
                  </a:lnTo>
                  <a:lnTo>
                    <a:pt x="4992650" y="215100"/>
                  </a:lnTo>
                  <a:lnTo>
                    <a:pt x="4975521" y="255693"/>
                  </a:lnTo>
                  <a:lnTo>
                    <a:pt x="4948951" y="290083"/>
                  </a:lnTo>
                  <a:lnTo>
                    <a:pt x="4914561" y="316653"/>
                  </a:lnTo>
                  <a:lnTo>
                    <a:pt x="4873968" y="333782"/>
                  </a:lnTo>
                  <a:lnTo>
                    <a:pt x="4828794" y="339852"/>
                  </a:lnTo>
                  <a:lnTo>
                    <a:pt x="169926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5"/>
                  </a:lnTo>
                  <a:close/>
                </a:path>
              </a:pathLst>
            </a:custGeom>
            <a:ln w="12700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2614929" y="2335530"/>
            <a:ext cx="151396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252525"/>
                </a:solidFill>
                <a:latin typeface="Noto Sans CJK JP"/>
                <a:cs typeface="Noto Sans CJK JP"/>
              </a:rPr>
              <a:t>3대</a:t>
            </a:r>
            <a:r>
              <a:rPr sz="14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게임체인저</a:t>
            </a:r>
            <a:endParaRPr sz="1400" dirty="0">
              <a:latin typeface="Noto Sans CJK JP"/>
              <a:cs typeface="Noto Sans CJK JP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6542278" y="2291842"/>
            <a:ext cx="5011420" cy="353060"/>
            <a:chOff x="6542278" y="2291842"/>
            <a:chExt cx="5011420" cy="353060"/>
          </a:xfrm>
        </p:grpSpPr>
        <p:sp>
          <p:nvSpPr>
            <p:cNvPr id="173" name="object 173"/>
            <p:cNvSpPr/>
            <p:nvPr/>
          </p:nvSpPr>
          <p:spPr>
            <a:xfrm>
              <a:off x="6548628" y="2298192"/>
              <a:ext cx="4998720" cy="340360"/>
            </a:xfrm>
            <a:custGeom>
              <a:avLst/>
              <a:gdLst/>
              <a:ahLst/>
              <a:cxnLst/>
              <a:rect l="l" t="t" r="r" b="b"/>
              <a:pathLst>
                <a:path w="4998720" h="340360">
                  <a:moveTo>
                    <a:pt x="4828794" y="0"/>
                  </a:moveTo>
                  <a:lnTo>
                    <a:pt x="169925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5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5" y="339852"/>
                  </a:lnTo>
                  <a:lnTo>
                    <a:pt x="4828794" y="339852"/>
                  </a:lnTo>
                  <a:lnTo>
                    <a:pt x="4873968" y="333782"/>
                  </a:lnTo>
                  <a:lnTo>
                    <a:pt x="4914561" y="316653"/>
                  </a:lnTo>
                  <a:lnTo>
                    <a:pt x="4948951" y="290083"/>
                  </a:lnTo>
                  <a:lnTo>
                    <a:pt x="4975521" y="255693"/>
                  </a:lnTo>
                  <a:lnTo>
                    <a:pt x="4992650" y="215100"/>
                  </a:lnTo>
                  <a:lnTo>
                    <a:pt x="4998720" y="169925"/>
                  </a:lnTo>
                  <a:lnTo>
                    <a:pt x="4992650" y="124751"/>
                  </a:lnTo>
                  <a:lnTo>
                    <a:pt x="4975521" y="84158"/>
                  </a:lnTo>
                  <a:lnTo>
                    <a:pt x="4948951" y="49768"/>
                  </a:lnTo>
                  <a:lnTo>
                    <a:pt x="4914561" y="23198"/>
                  </a:lnTo>
                  <a:lnTo>
                    <a:pt x="4873968" y="6069"/>
                  </a:lnTo>
                  <a:lnTo>
                    <a:pt x="4828794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548628" y="2298192"/>
              <a:ext cx="4998720" cy="340360"/>
            </a:xfrm>
            <a:custGeom>
              <a:avLst/>
              <a:gdLst/>
              <a:ahLst/>
              <a:cxnLst/>
              <a:rect l="l" t="t" r="r" b="b"/>
              <a:pathLst>
                <a:path w="4998720" h="340360">
                  <a:moveTo>
                    <a:pt x="0" y="169925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4828794" y="0"/>
                  </a:lnTo>
                  <a:lnTo>
                    <a:pt x="4873968" y="6069"/>
                  </a:lnTo>
                  <a:lnTo>
                    <a:pt x="4914561" y="23198"/>
                  </a:lnTo>
                  <a:lnTo>
                    <a:pt x="4948951" y="49768"/>
                  </a:lnTo>
                  <a:lnTo>
                    <a:pt x="4975521" y="84158"/>
                  </a:lnTo>
                  <a:lnTo>
                    <a:pt x="4992650" y="124751"/>
                  </a:lnTo>
                  <a:lnTo>
                    <a:pt x="4998720" y="169925"/>
                  </a:lnTo>
                  <a:lnTo>
                    <a:pt x="4992650" y="215100"/>
                  </a:lnTo>
                  <a:lnTo>
                    <a:pt x="4975521" y="255693"/>
                  </a:lnTo>
                  <a:lnTo>
                    <a:pt x="4948951" y="290083"/>
                  </a:lnTo>
                  <a:lnTo>
                    <a:pt x="4914561" y="316653"/>
                  </a:lnTo>
                  <a:lnTo>
                    <a:pt x="4873968" y="333782"/>
                  </a:lnTo>
                  <a:lnTo>
                    <a:pt x="4828794" y="339852"/>
                  </a:lnTo>
                  <a:lnTo>
                    <a:pt x="169925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5"/>
                  </a:lnTo>
                  <a:close/>
                </a:path>
              </a:pathLst>
            </a:custGeom>
            <a:ln w="12700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8391906" y="2335530"/>
            <a:ext cx="175945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12대</a:t>
            </a: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400" b="1" spc="-60" dirty="0">
                <a:solidFill>
                  <a:srgbClr val="252525"/>
                </a:solidFill>
                <a:latin typeface="Noto Sans CJK JP"/>
                <a:cs typeface="Noto Sans CJK JP"/>
              </a:rPr>
              <a:t>국가전략기술</a:t>
            </a:r>
            <a:endParaRPr sz="1400" dirty="0">
              <a:latin typeface="Noto Sans CJK JP"/>
              <a:cs typeface="Noto Sans CJK JP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638301" y="5268214"/>
            <a:ext cx="2442210" cy="353060"/>
            <a:chOff x="638301" y="5268214"/>
            <a:chExt cx="2442210" cy="353060"/>
          </a:xfrm>
        </p:grpSpPr>
        <p:sp>
          <p:nvSpPr>
            <p:cNvPr id="177" name="object 177"/>
            <p:cNvSpPr/>
            <p:nvPr/>
          </p:nvSpPr>
          <p:spPr>
            <a:xfrm>
              <a:off x="644651" y="5274564"/>
              <a:ext cx="2429510" cy="340360"/>
            </a:xfrm>
            <a:custGeom>
              <a:avLst/>
              <a:gdLst/>
              <a:ahLst/>
              <a:cxnLst/>
              <a:rect l="l" t="t" r="r" b="b"/>
              <a:pathLst>
                <a:path w="2429510" h="340360">
                  <a:moveTo>
                    <a:pt x="2259330" y="0"/>
                  </a:moveTo>
                  <a:lnTo>
                    <a:pt x="169926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6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6" y="339852"/>
                  </a:lnTo>
                  <a:lnTo>
                    <a:pt x="2259330" y="339852"/>
                  </a:lnTo>
                  <a:lnTo>
                    <a:pt x="2304504" y="333782"/>
                  </a:lnTo>
                  <a:lnTo>
                    <a:pt x="2345097" y="316653"/>
                  </a:lnTo>
                  <a:lnTo>
                    <a:pt x="2379487" y="290083"/>
                  </a:lnTo>
                  <a:lnTo>
                    <a:pt x="2406057" y="255693"/>
                  </a:lnTo>
                  <a:lnTo>
                    <a:pt x="2423186" y="215100"/>
                  </a:lnTo>
                  <a:lnTo>
                    <a:pt x="2429256" y="169926"/>
                  </a:lnTo>
                  <a:lnTo>
                    <a:pt x="2423186" y="124751"/>
                  </a:lnTo>
                  <a:lnTo>
                    <a:pt x="2406057" y="84158"/>
                  </a:lnTo>
                  <a:lnTo>
                    <a:pt x="2379487" y="49768"/>
                  </a:lnTo>
                  <a:lnTo>
                    <a:pt x="2345097" y="23198"/>
                  </a:lnTo>
                  <a:lnTo>
                    <a:pt x="2304504" y="6069"/>
                  </a:lnTo>
                  <a:lnTo>
                    <a:pt x="2259330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44651" y="5274564"/>
              <a:ext cx="2429510" cy="340360"/>
            </a:xfrm>
            <a:custGeom>
              <a:avLst/>
              <a:gdLst/>
              <a:ahLst/>
              <a:cxnLst/>
              <a:rect l="l" t="t" r="r" b="b"/>
              <a:pathLst>
                <a:path w="2429510" h="34036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6" y="0"/>
                  </a:lnTo>
                  <a:lnTo>
                    <a:pt x="2259330" y="0"/>
                  </a:lnTo>
                  <a:lnTo>
                    <a:pt x="2304504" y="6069"/>
                  </a:lnTo>
                  <a:lnTo>
                    <a:pt x="2345097" y="23198"/>
                  </a:lnTo>
                  <a:lnTo>
                    <a:pt x="2379487" y="49768"/>
                  </a:lnTo>
                  <a:lnTo>
                    <a:pt x="2406057" y="84158"/>
                  </a:lnTo>
                  <a:lnTo>
                    <a:pt x="2423186" y="124751"/>
                  </a:lnTo>
                  <a:lnTo>
                    <a:pt x="2429256" y="169926"/>
                  </a:lnTo>
                  <a:lnTo>
                    <a:pt x="2423186" y="215100"/>
                  </a:lnTo>
                  <a:lnTo>
                    <a:pt x="2406057" y="255693"/>
                  </a:lnTo>
                  <a:lnTo>
                    <a:pt x="2379487" y="290083"/>
                  </a:lnTo>
                  <a:lnTo>
                    <a:pt x="2345097" y="316653"/>
                  </a:lnTo>
                  <a:lnTo>
                    <a:pt x="2304504" y="333782"/>
                  </a:lnTo>
                  <a:lnTo>
                    <a:pt x="2259330" y="339852"/>
                  </a:lnTo>
                  <a:lnTo>
                    <a:pt x="169926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6"/>
                  </a:lnTo>
                  <a:close/>
                </a:path>
              </a:pathLst>
            </a:custGeom>
            <a:ln w="12700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9" name="object 179"/>
          <p:cNvSpPr txBox="1"/>
          <p:nvPr/>
        </p:nvSpPr>
        <p:spPr>
          <a:xfrm>
            <a:off x="1562227" y="5312791"/>
            <a:ext cx="87071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기초연구</a:t>
            </a:r>
            <a:endParaRPr sz="1400" dirty="0">
              <a:latin typeface="Noto Sans CJK JP"/>
              <a:cs typeface="Noto Sans CJK JP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3204717" y="5268214"/>
            <a:ext cx="2442210" cy="353060"/>
            <a:chOff x="3204717" y="5268214"/>
            <a:chExt cx="2442210" cy="353060"/>
          </a:xfrm>
        </p:grpSpPr>
        <p:sp>
          <p:nvSpPr>
            <p:cNvPr id="181" name="object 181"/>
            <p:cNvSpPr/>
            <p:nvPr/>
          </p:nvSpPr>
          <p:spPr>
            <a:xfrm>
              <a:off x="3211067" y="5274564"/>
              <a:ext cx="2429510" cy="340360"/>
            </a:xfrm>
            <a:custGeom>
              <a:avLst/>
              <a:gdLst/>
              <a:ahLst/>
              <a:cxnLst/>
              <a:rect l="l" t="t" r="r" b="b"/>
              <a:pathLst>
                <a:path w="2429510" h="340360">
                  <a:moveTo>
                    <a:pt x="2259330" y="0"/>
                  </a:moveTo>
                  <a:lnTo>
                    <a:pt x="169926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6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6" y="339852"/>
                  </a:lnTo>
                  <a:lnTo>
                    <a:pt x="2259330" y="339852"/>
                  </a:lnTo>
                  <a:lnTo>
                    <a:pt x="2304504" y="333782"/>
                  </a:lnTo>
                  <a:lnTo>
                    <a:pt x="2345097" y="316653"/>
                  </a:lnTo>
                  <a:lnTo>
                    <a:pt x="2379487" y="290083"/>
                  </a:lnTo>
                  <a:lnTo>
                    <a:pt x="2406057" y="255693"/>
                  </a:lnTo>
                  <a:lnTo>
                    <a:pt x="2423186" y="215100"/>
                  </a:lnTo>
                  <a:lnTo>
                    <a:pt x="2429256" y="169926"/>
                  </a:lnTo>
                  <a:lnTo>
                    <a:pt x="2423186" y="124751"/>
                  </a:lnTo>
                  <a:lnTo>
                    <a:pt x="2406057" y="84158"/>
                  </a:lnTo>
                  <a:lnTo>
                    <a:pt x="2379487" y="49768"/>
                  </a:lnTo>
                  <a:lnTo>
                    <a:pt x="2345097" y="23198"/>
                  </a:lnTo>
                  <a:lnTo>
                    <a:pt x="2304504" y="6069"/>
                  </a:lnTo>
                  <a:lnTo>
                    <a:pt x="2259330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211067" y="5274564"/>
              <a:ext cx="2429510" cy="340360"/>
            </a:xfrm>
            <a:custGeom>
              <a:avLst/>
              <a:gdLst/>
              <a:ahLst/>
              <a:cxnLst/>
              <a:rect l="l" t="t" r="r" b="b"/>
              <a:pathLst>
                <a:path w="2429510" h="34036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6" y="0"/>
                  </a:lnTo>
                  <a:lnTo>
                    <a:pt x="2259330" y="0"/>
                  </a:lnTo>
                  <a:lnTo>
                    <a:pt x="2304504" y="6069"/>
                  </a:lnTo>
                  <a:lnTo>
                    <a:pt x="2345097" y="23198"/>
                  </a:lnTo>
                  <a:lnTo>
                    <a:pt x="2379487" y="49768"/>
                  </a:lnTo>
                  <a:lnTo>
                    <a:pt x="2406057" y="84158"/>
                  </a:lnTo>
                  <a:lnTo>
                    <a:pt x="2423186" y="124751"/>
                  </a:lnTo>
                  <a:lnTo>
                    <a:pt x="2429256" y="169926"/>
                  </a:lnTo>
                  <a:lnTo>
                    <a:pt x="2423186" y="215100"/>
                  </a:lnTo>
                  <a:lnTo>
                    <a:pt x="2406057" y="255693"/>
                  </a:lnTo>
                  <a:lnTo>
                    <a:pt x="2379487" y="290083"/>
                  </a:lnTo>
                  <a:lnTo>
                    <a:pt x="2345097" y="316653"/>
                  </a:lnTo>
                  <a:lnTo>
                    <a:pt x="2304504" y="333782"/>
                  </a:lnTo>
                  <a:lnTo>
                    <a:pt x="2259330" y="339852"/>
                  </a:lnTo>
                  <a:lnTo>
                    <a:pt x="169926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6"/>
                  </a:lnTo>
                  <a:close/>
                </a:path>
              </a:pathLst>
            </a:custGeom>
            <a:ln w="12700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4128895" y="5312791"/>
            <a:ext cx="9279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인재확보</a:t>
            </a:r>
            <a:endParaRPr sz="1400" dirty="0">
              <a:latin typeface="Noto Sans CJK JP"/>
              <a:cs typeface="Noto Sans CJK JP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6545326" y="5268214"/>
            <a:ext cx="1561465" cy="353060"/>
            <a:chOff x="6545326" y="5268214"/>
            <a:chExt cx="1561465" cy="353060"/>
          </a:xfrm>
        </p:grpSpPr>
        <p:sp>
          <p:nvSpPr>
            <p:cNvPr id="185" name="object 185"/>
            <p:cNvSpPr/>
            <p:nvPr/>
          </p:nvSpPr>
          <p:spPr>
            <a:xfrm>
              <a:off x="6551676" y="5274564"/>
              <a:ext cx="1548765" cy="340360"/>
            </a:xfrm>
            <a:custGeom>
              <a:avLst/>
              <a:gdLst/>
              <a:ahLst/>
              <a:cxnLst/>
              <a:rect l="l" t="t" r="r" b="b"/>
              <a:pathLst>
                <a:path w="1548765" h="340360">
                  <a:moveTo>
                    <a:pt x="1378457" y="0"/>
                  </a:moveTo>
                  <a:lnTo>
                    <a:pt x="169925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6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5" y="339852"/>
                  </a:lnTo>
                  <a:lnTo>
                    <a:pt x="1378457" y="339852"/>
                  </a:lnTo>
                  <a:lnTo>
                    <a:pt x="1423632" y="333782"/>
                  </a:lnTo>
                  <a:lnTo>
                    <a:pt x="1464225" y="316653"/>
                  </a:lnTo>
                  <a:lnTo>
                    <a:pt x="1498615" y="290083"/>
                  </a:lnTo>
                  <a:lnTo>
                    <a:pt x="1525185" y="255693"/>
                  </a:lnTo>
                  <a:lnTo>
                    <a:pt x="1542314" y="215100"/>
                  </a:lnTo>
                  <a:lnTo>
                    <a:pt x="1548383" y="169926"/>
                  </a:lnTo>
                  <a:lnTo>
                    <a:pt x="1542314" y="124751"/>
                  </a:lnTo>
                  <a:lnTo>
                    <a:pt x="1525185" y="84158"/>
                  </a:lnTo>
                  <a:lnTo>
                    <a:pt x="1498615" y="49768"/>
                  </a:lnTo>
                  <a:lnTo>
                    <a:pt x="1464225" y="23198"/>
                  </a:lnTo>
                  <a:lnTo>
                    <a:pt x="1423632" y="6069"/>
                  </a:lnTo>
                  <a:lnTo>
                    <a:pt x="1378457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551676" y="5274564"/>
              <a:ext cx="1548765" cy="340360"/>
            </a:xfrm>
            <a:custGeom>
              <a:avLst/>
              <a:gdLst/>
              <a:ahLst/>
              <a:cxnLst/>
              <a:rect l="l" t="t" r="r" b="b"/>
              <a:pathLst>
                <a:path w="1548765" h="34036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1378457" y="0"/>
                  </a:lnTo>
                  <a:lnTo>
                    <a:pt x="1423632" y="6069"/>
                  </a:lnTo>
                  <a:lnTo>
                    <a:pt x="1464225" y="23198"/>
                  </a:lnTo>
                  <a:lnTo>
                    <a:pt x="1498615" y="49768"/>
                  </a:lnTo>
                  <a:lnTo>
                    <a:pt x="1525185" y="84158"/>
                  </a:lnTo>
                  <a:lnTo>
                    <a:pt x="1542314" y="124751"/>
                  </a:lnTo>
                  <a:lnTo>
                    <a:pt x="1548383" y="169926"/>
                  </a:lnTo>
                  <a:lnTo>
                    <a:pt x="1542314" y="215100"/>
                  </a:lnTo>
                  <a:lnTo>
                    <a:pt x="1525185" y="255693"/>
                  </a:lnTo>
                  <a:lnTo>
                    <a:pt x="1498615" y="290083"/>
                  </a:lnTo>
                  <a:lnTo>
                    <a:pt x="1464225" y="316653"/>
                  </a:lnTo>
                  <a:lnTo>
                    <a:pt x="1423632" y="333782"/>
                  </a:lnTo>
                  <a:lnTo>
                    <a:pt x="1378457" y="339852"/>
                  </a:lnTo>
                  <a:lnTo>
                    <a:pt x="169925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6"/>
                  </a:lnTo>
                  <a:close/>
                </a:path>
              </a:pathLst>
            </a:custGeom>
            <a:ln w="12699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7029449" y="5312791"/>
            <a:ext cx="84277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탄소중립</a:t>
            </a:r>
            <a:endParaRPr sz="1400" dirty="0">
              <a:latin typeface="Noto Sans CJK JP"/>
              <a:cs typeface="Noto Sans CJK JP"/>
            </a:endParaRPr>
          </a:p>
        </p:txBody>
      </p:sp>
      <p:grpSp>
        <p:nvGrpSpPr>
          <p:cNvPr id="188" name="object 188"/>
          <p:cNvGrpSpPr/>
          <p:nvPr/>
        </p:nvGrpSpPr>
        <p:grpSpPr>
          <a:xfrm>
            <a:off x="8247633" y="5268214"/>
            <a:ext cx="1561465" cy="353060"/>
            <a:chOff x="8247633" y="5268214"/>
            <a:chExt cx="1561465" cy="353060"/>
          </a:xfrm>
        </p:grpSpPr>
        <p:sp>
          <p:nvSpPr>
            <p:cNvPr id="189" name="object 189"/>
            <p:cNvSpPr/>
            <p:nvPr/>
          </p:nvSpPr>
          <p:spPr>
            <a:xfrm>
              <a:off x="8253983" y="5274564"/>
              <a:ext cx="1548765" cy="340360"/>
            </a:xfrm>
            <a:custGeom>
              <a:avLst/>
              <a:gdLst/>
              <a:ahLst/>
              <a:cxnLst/>
              <a:rect l="l" t="t" r="r" b="b"/>
              <a:pathLst>
                <a:path w="1548765" h="340360">
                  <a:moveTo>
                    <a:pt x="1378458" y="0"/>
                  </a:moveTo>
                  <a:lnTo>
                    <a:pt x="169925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6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5" y="339852"/>
                  </a:lnTo>
                  <a:lnTo>
                    <a:pt x="1378458" y="339852"/>
                  </a:lnTo>
                  <a:lnTo>
                    <a:pt x="1423632" y="333782"/>
                  </a:lnTo>
                  <a:lnTo>
                    <a:pt x="1464225" y="316653"/>
                  </a:lnTo>
                  <a:lnTo>
                    <a:pt x="1498615" y="290083"/>
                  </a:lnTo>
                  <a:lnTo>
                    <a:pt x="1525185" y="255693"/>
                  </a:lnTo>
                  <a:lnTo>
                    <a:pt x="1542314" y="215100"/>
                  </a:lnTo>
                  <a:lnTo>
                    <a:pt x="1548384" y="169926"/>
                  </a:lnTo>
                  <a:lnTo>
                    <a:pt x="1542314" y="124751"/>
                  </a:lnTo>
                  <a:lnTo>
                    <a:pt x="1525185" y="84158"/>
                  </a:lnTo>
                  <a:lnTo>
                    <a:pt x="1498615" y="49768"/>
                  </a:lnTo>
                  <a:lnTo>
                    <a:pt x="1464225" y="23198"/>
                  </a:lnTo>
                  <a:lnTo>
                    <a:pt x="1423632" y="6069"/>
                  </a:lnTo>
                  <a:lnTo>
                    <a:pt x="1378458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253983" y="5274564"/>
              <a:ext cx="1548765" cy="340360"/>
            </a:xfrm>
            <a:custGeom>
              <a:avLst/>
              <a:gdLst/>
              <a:ahLst/>
              <a:cxnLst/>
              <a:rect l="l" t="t" r="r" b="b"/>
              <a:pathLst>
                <a:path w="1548765" h="34036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1378458" y="0"/>
                  </a:lnTo>
                  <a:lnTo>
                    <a:pt x="1423632" y="6069"/>
                  </a:lnTo>
                  <a:lnTo>
                    <a:pt x="1464225" y="23198"/>
                  </a:lnTo>
                  <a:lnTo>
                    <a:pt x="1498615" y="49768"/>
                  </a:lnTo>
                  <a:lnTo>
                    <a:pt x="1525185" y="84158"/>
                  </a:lnTo>
                  <a:lnTo>
                    <a:pt x="1542314" y="124751"/>
                  </a:lnTo>
                  <a:lnTo>
                    <a:pt x="1548384" y="169926"/>
                  </a:lnTo>
                  <a:lnTo>
                    <a:pt x="1542314" y="215100"/>
                  </a:lnTo>
                  <a:lnTo>
                    <a:pt x="1525185" y="255693"/>
                  </a:lnTo>
                  <a:lnTo>
                    <a:pt x="1498615" y="290083"/>
                  </a:lnTo>
                  <a:lnTo>
                    <a:pt x="1464225" y="316653"/>
                  </a:lnTo>
                  <a:lnTo>
                    <a:pt x="1423632" y="333782"/>
                  </a:lnTo>
                  <a:lnTo>
                    <a:pt x="1378458" y="339852"/>
                  </a:lnTo>
                  <a:lnTo>
                    <a:pt x="169925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6"/>
                  </a:lnTo>
                  <a:close/>
                </a:path>
              </a:pathLst>
            </a:custGeom>
            <a:ln w="12700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8703691" y="5312791"/>
            <a:ext cx="703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solidFill>
                  <a:srgbClr val="252525"/>
                </a:solidFill>
                <a:latin typeface="Noto Sans CJK JP"/>
                <a:cs typeface="Noto Sans CJK JP"/>
              </a:rPr>
              <a:t>재난·안전</a:t>
            </a:r>
            <a:endParaRPr sz="1400">
              <a:latin typeface="Noto Sans CJK JP"/>
              <a:cs typeface="Noto Sans CJK JP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9945369" y="5268214"/>
            <a:ext cx="1561465" cy="353060"/>
            <a:chOff x="9945369" y="5268214"/>
            <a:chExt cx="1561465" cy="353060"/>
          </a:xfrm>
        </p:grpSpPr>
        <p:sp>
          <p:nvSpPr>
            <p:cNvPr id="193" name="object 193"/>
            <p:cNvSpPr/>
            <p:nvPr/>
          </p:nvSpPr>
          <p:spPr>
            <a:xfrm>
              <a:off x="9951719" y="5274564"/>
              <a:ext cx="1548765" cy="340360"/>
            </a:xfrm>
            <a:custGeom>
              <a:avLst/>
              <a:gdLst/>
              <a:ahLst/>
              <a:cxnLst/>
              <a:rect l="l" t="t" r="r" b="b"/>
              <a:pathLst>
                <a:path w="1548765" h="340360">
                  <a:moveTo>
                    <a:pt x="1378457" y="0"/>
                  </a:moveTo>
                  <a:lnTo>
                    <a:pt x="169925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6"/>
                  </a:lnTo>
                  <a:lnTo>
                    <a:pt x="6069" y="215100"/>
                  </a:lnTo>
                  <a:lnTo>
                    <a:pt x="23198" y="255693"/>
                  </a:lnTo>
                  <a:lnTo>
                    <a:pt x="49768" y="290083"/>
                  </a:lnTo>
                  <a:lnTo>
                    <a:pt x="84158" y="316653"/>
                  </a:lnTo>
                  <a:lnTo>
                    <a:pt x="124751" y="333782"/>
                  </a:lnTo>
                  <a:lnTo>
                    <a:pt x="169925" y="339852"/>
                  </a:lnTo>
                  <a:lnTo>
                    <a:pt x="1378457" y="339852"/>
                  </a:lnTo>
                  <a:lnTo>
                    <a:pt x="1423632" y="333782"/>
                  </a:lnTo>
                  <a:lnTo>
                    <a:pt x="1464225" y="316653"/>
                  </a:lnTo>
                  <a:lnTo>
                    <a:pt x="1498615" y="290083"/>
                  </a:lnTo>
                  <a:lnTo>
                    <a:pt x="1525185" y="255693"/>
                  </a:lnTo>
                  <a:lnTo>
                    <a:pt x="1542314" y="215100"/>
                  </a:lnTo>
                  <a:lnTo>
                    <a:pt x="1548383" y="169926"/>
                  </a:lnTo>
                  <a:lnTo>
                    <a:pt x="1542314" y="124751"/>
                  </a:lnTo>
                  <a:lnTo>
                    <a:pt x="1525185" y="84158"/>
                  </a:lnTo>
                  <a:lnTo>
                    <a:pt x="1498615" y="49768"/>
                  </a:lnTo>
                  <a:lnTo>
                    <a:pt x="1464225" y="23198"/>
                  </a:lnTo>
                  <a:lnTo>
                    <a:pt x="1423632" y="6069"/>
                  </a:lnTo>
                  <a:lnTo>
                    <a:pt x="1378457" y="0"/>
                  </a:lnTo>
                  <a:close/>
                </a:path>
              </a:pathLst>
            </a:custGeom>
            <a:solidFill>
              <a:srgbClr val="E8E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951719" y="5274564"/>
              <a:ext cx="1548765" cy="340360"/>
            </a:xfrm>
            <a:custGeom>
              <a:avLst/>
              <a:gdLst/>
              <a:ahLst/>
              <a:cxnLst/>
              <a:rect l="l" t="t" r="r" b="b"/>
              <a:pathLst>
                <a:path w="1548765" h="34036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1378457" y="0"/>
                  </a:lnTo>
                  <a:lnTo>
                    <a:pt x="1423632" y="6069"/>
                  </a:lnTo>
                  <a:lnTo>
                    <a:pt x="1464225" y="23198"/>
                  </a:lnTo>
                  <a:lnTo>
                    <a:pt x="1498615" y="49768"/>
                  </a:lnTo>
                  <a:lnTo>
                    <a:pt x="1525185" y="84158"/>
                  </a:lnTo>
                  <a:lnTo>
                    <a:pt x="1542314" y="124751"/>
                  </a:lnTo>
                  <a:lnTo>
                    <a:pt x="1548383" y="169926"/>
                  </a:lnTo>
                  <a:lnTo>
                    <a:pt x="1542314" y="215100"/>
                  </a:lnTo>
                  <a:lnTo>
                    <a:pt x="1525185" y="255693"/>
                  </a:lnTo>
                  <a:lnTo>
                    <a:pt x="1498615" y="290083"/>
                  </a:lnTo>
                  <a:lnTo>
                    <a:pt x="1464225" y="316653"/>
                  </a:lnTo>
                  <a:lnTo>
                    <a:pt x="1423632" y="333782"/>
                  </a:lnTo>
                  <a:lnTo>
                    <a:pt x="1378457" y="339852"/>
                  </a:lnTo>
                  <a:lnTo>
                    <a:pt x="169925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6"/>
                  </a:lnTo>
                  <a:close/>
                </a:path>
              </a:pathLst>
            </a:custGeom>
            <a:ln w="12699">
              <a:solidFill>
                <a:srgbClr val="1F3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10585449" y="5312791"/>
            <a:ext cx="56946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252525"/>
                </a:solidFill>
                <a:latin typeface="Noto Sans CJK JP"/>
                <a:cs typeface="Noto Sans CJK JP"/>
              </a:rPr>
              <a:t>국방</a:t>
            </a:r>
            <a:endParaRPr sz="1400" dirty="0">
              <a:latin typeface="Noto Sans CJK JP"/>
              <a:cs typeface="Noto Sans CJK JP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12024486" y="6649694"/>
            <a:ext cx="90170" cy="15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900" spc="-50" dirty="0">
                <a:solidFill>
                  <a:srgbClr val="7E7E7E"/>
                </a:solidFill>
                <a:latin typeface="BM HANNA 11yrs old"/>
                <a:cs typeface="BM HANNA 11yrs old"/>
              </a:rPr>
              <a:t>6</a:t>
            </a:r>
            <a:endParaRPr sz="900">
              <a:latin typeface="BM HANNA 11yrs old"/>
              <a:cs typeface="BM HANNA 11yrs 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13787"/>
            <a:ext cx="12192000" cy="4744720"/>
          </a:xfrm>
          <a:custGeom>
            <a:avLst/>
            <a:gdLst/>
            <a:ahLst/>
            <a:cxnLst/>
            <a:rect l="l" t="t" r="r" b="b"/>
            <a:pathLst>
              <a:path w="12192000" h="4744720">
                <a:moveTo>
                  <a:pt x="12192000" y="0"/>
                </a:moveTo>
                <a:lnTo>
                  <a:pt x="0" y="0"/>
                </a:lnTo>
                <a:lnTo>
                  <a:pt x="0" y="4744212"/>
                </a:lnTo>
                <a:lnTo>
                  <a:pt x="12192000" y="4744212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9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3905" cy="2167890"/>
            <a:chOff x="0" y="0"/>
            <a:chExt cx="12193905" cy="21678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932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924" y="337947"/>
              <a:ext cx="284860" cy="3646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076" y="216408"/>
              <a:ext cx="1015796" cy="4584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916" y="338454"/>
              <a:ext cx="1734820" cy="3641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32688"/>
              <a:ext cx="12191999" cy="11795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5" y="932688"/>
              <a:ext cx="12187555" cy="1179830"/>
            </a:xfrm>
            <a:custGeom>
              <a:avLst/>
              <a:gdLst/>
              <a:ahLst/>
              <a:cxnLst/>
              <a:rect l="l" t="t" r="r" b="b"/>
              <a:pathLst>
                <a:path w="12187555" h="1179830">
                  <a:moveTo>
                    <a:pt x="12187428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12187428" y="1179576"/>
                  </a:lnTo>
                  <a:lnTo>
                    <a:pt x="1218742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1595" y="1528572"/>
              <a:ext cx="1419606" cy="6393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9269" y="1633473"/>
              <a:ext cx="1203706" cy="3200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3344" y="1528572"/>
              <a:ext cx="656082" cy="6393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1017" y="1633473"/>
              <a:ext cx="536448" cy="3200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9292" y="1528572"/>
              <a:ext cx="924306" cy="6393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7345" y="1633473"/>
              <a:ext cx="804672" cy="3200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3463" y="1528572"/>
              <a:ext cx="1728977" cy="6393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1518" y="1633473"/>
              <a:ext cx="1609343" cy="3200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13831" y="1528572"/>
              <a:ext cx="913638" cy="6393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1886" y="1633473"/>
              <a:ext cx="701446" cy="3200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9612" y="1528572"/>
              <a:ext cx="1728978" cy="6393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7919" y="1633473"/>
              <a:ext cx="1609344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59979" y="1528572"/>
              <a:ext cx="1192529" cy="6393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38288" y="1633473"/>
              <a:ext cx="1073302" cy="3200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88095" y="1615452"/>
              <a:ext cx="965453" cy="4792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20938" y="1694433"/>
              <a:ext cx="764616" cy="2331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57131" y="1615452"/>
              <a:ext cx="491490" cy="47928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89974" y="1694433"/>
              <a:ext cx="390144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08591" y="1615452"/>
              <a:ext cx="686561" cy="47928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41433" y="1694433"/>
              <a:ext cx="585216" cy="2331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98736" y="1615452"/>
              <a:ext cx="378701" cy="4792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31578" y="1694433"/>
              <a:ext cx="164592" cy="2331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77439" y="923544"/>
              <a:ext cx="7438644" cy="5044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90360" y="1040891"/>
              <a:ext cx="2280666" cy="2903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52260" y="1002791"/>
              <a:ext cx="2355342" cy="42748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64452" y="1014983"/>
              <a:ext cx="2280285" cy="289560"/>
            </a:xfrm>
            <a:custGeom>
              <a:avLst/>
              <a:gdLst/>
              <a:ahLst/>
              <a:cxnLst/>
              <a:rect l="l" t="t" r="r" b="b"/>
              <a:pathLst>
                <a:path w="2280284" h="289559">
                  <a:moveTo>
                    <a:pt x="2135124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79" y="289560"/>
                  </a:lnTo>
                  <a:lnTo>
                    <a:pt x="2135124" y="289560"/>
                  </a:lnTo>
                  <a:lnTo>
                    <a:pt x="2180904" y="282183"/>
                  </a:lnTo>
                  <a:lnTo>
                    <a:pt x="2220650" y="261640"/>
                  </a:lnTo>
                  <a:lnTo>
                    <a:pt x="2251984" y="230306"/>
                  </a:lnTo>
                  <a:lnTo>
                    <a:pt x="2272527" y="190560"/>
                  </a:lnTo>
                  <a:lnTo>
                    <a:pt x="2279904" y="144779"/>
                  </a:lnTo>
                  <a:lnTo>
                    <a:pt x="2272527" y="98999"/>
                  </a:lnTo>
                  <a:lnTo>
                    <a:pt x="2251984" y="59253"/>
                  </a:lnTo>
                  <a:lnTo>
                    <a:pt x="2220650" y="27919"/>
                  </a:lnTo>
                  <a:lnTo>
                    <a:pt x="2180904" y="7376"/>
                  </a:lnTo>
                  <a:lnTo>
                    <a:pt x="2135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6737731" y="1011681"/>
            <a:ext cx="2135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82441"/>
                </a:solidFill>
              </a:rPr>
              <a:t>’25년</a:t>
            </a:r>
            <a:r>
              <a:rPr sz="1600" spc="-30" dirty="0">
                <a:solidFill>
                  <a:srgbClr val="182441"/>
                </a:solidFill>
              </a:rPr>
              <a:t> </a:t>
            </a:r>
            <a:r>
              <a:rPr sz="1600" spc="-40" dirty="0">
                <a:solidFill>
                  <a:srgbClr val="182441"/>
                </a:solidFill>
              </a:rPr>
              <a:t>3.4조원,</a:t>
            </a:r>
            <a:r>
              <a:rPr sz="1600" spc="-30" dirty="0">
                <a:solidFill>
                  <a:srgbClr val="182441"/>
                </a:solidFill>
              </a:rPr>
              <a:t> </a:t>
            </a:r>
            <a:r>
              <a:rPr sz="1600" spc="-40" dirty="0">
                <a:solidFill>
                  <a:srgbClr val="182441"/>
                </a:solidFill>
              </a:rPr>
              <a:t>27.1%</a:t>
            </a:r>
            <a:r>
              <a:rPr sz="1600" spc="-30" dirty="0">
                <a:solidFill>
                  <a:srgbClr val="182441"/>
                </a:solidFill>
              </a:rPr>
              <a:t> </a:t>
            </a:r>
            <a:r>
              <a:rPr sz="1600" spc="-50" dirty="0">
                <a:solidFill>
                  <a:srgbClr val="182441"/>
                </a:solidFill>
              </a:rPr>
              <a:t>↑</a:t>
            </a:r>
            <a:endParaRPr sz="1600"/>
          </a:p>
        </p:txBody>
      </p:sp>
      <p:grpSp>
        <p:nvGrpSpPr>
          <p:cNvPr id="37" name="object 37"/>
          <p:cNvGrpSpPr/>
          <p:nvPr/>
        </p:nvGrpSpPr>
        <p:grpSpPr>
          <a:xfrm>
            <a:off x="5538215" y="3220211"/>
            <a:ext cx="5367655" cy="474345"/>
            <a:chOff x="5538215" y="3220211"/>
            <a:chExt cx="5367655" cy="474345"/>
          </a:xfrm>
        </p:grpSpPr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38215" y="3220211"/>
              <a:ext cx="5367528" cy="4739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38213" y="3323793"/>
              <a:ext cx="489203" cy="3203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64349" y="3323793"/>
              <a:ext cx="265175" cy="3203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96937" y="3323793"/>
              <a:ext cx="1072896" cy="3203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77809" y="3384753"/>
              <a:ext cx="510921" cy="2334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86622" y="3384753"/>
              <a:ext cx="390144" cy="2334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39606" y="3384753"/>
              <a:ext cx="533400" cy="2334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66326" y="3384753"/>
              <a:ext cx="585216" cy="2334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56470" y="3384753"/>
              <a:ext cx="1185748" cy="2334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98607" y="3377183"/>
              <a:ext cx="134112" cy="1935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608319" y="3279647"/>
              <a:ext cx="622300" cy="356870"/>
            </a:xfrm>
            <a:custGeom>
              <a:avLst/>
              <a:gdLst/>
              <a:ahLst/>
              <a:cxnLst/>
              <a:rect l="l" t="t" r="r" b="b"/>
              <a:pathLst>
                <a:path w="622300" h="356870">
                  <a:moveTo>
                    <a:pt x="443483" y="0"/>
                  </a:moveTo>
                  <a:lnTo>
                    <a:pt x="178307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7" y="356615"/>
                  </a:lnTo>
                  <a:lnTo>
                    <a:pt x="443483" y="356615"/>
                  </a:lnTo>
                  <a:lnTo>
                    <a:pt x="490867" y="350243"/>
                  </a:lnTo>
                  <a:lnTo>
                    <a:pt x="533456" y="332260"/>
                  </a:lnTo>
                  <a:lnTo>
                    <a:pt x="569547" y="304371"/>
                  </a:lnTo>
                  <a:lnTo>
                    <a:pt x="597436" y="268280"/>
                  </a:lnTo>
                  <a:lnTo>
                    <a:pt x="615419" y="225691"/>
                  </a:lnTo>
                  <a:lnTo>
                    <a:pt x="621791" y="178307"/>
                  </a:lnTo>
                  <a:lnTo>
                    <a:pt x="615419" y="130924"/>
                  </a:lnTo>
                  <a:lnTo>
                    <a:pt x="597436" y="88335"/>
                  </a:lnTo>
                  <a:lnTo>
                    <a:pt x="569547" y="52244"/>
                  </a:lnTo>
                  <a:lnTo>
                    <a:pt x="533456" y="24355"/>
                  </a:lnTo>
                  <a:lnTo>
                    <a:pt x="490867" y="6372"/>
                  </a:lnTo>
                  <a:lnTo>
                    <a:pt x="443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65291" y="3363213"/>
              <a:ext cx="192024" cy="2331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61303" y="3363213"/>
              <a:ext cx="192024" cy="2331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57315" y="3363213"/>
              <a:ext cx="192024" cy="23317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963792" y="3926204"/>
            <a:ext cx="4849495" cy="180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차세대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범용AI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등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미래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AI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시장을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선도하기</a:t>
            </a:r>
            <a:r>
              <a:rPr sz="16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위한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5" dirty="0">
                <a:solidFill>
                  <a:srgbClr val="252525"/>
                </a:solidFill>
                <a:latin typeface="Noto Sans CJK JP"/>
                <a:cs typeface="Noto Sans CJK JP"/>
              </a:rPr>
              <a:t>핵심기술</a:t>
            </a:r>
            <a:r>
              <a:rPr sz="16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50" dirty="0">
                <a:solidFill>
                  <a:srgbClr val="252525"/>
                </a:solidFill>
                <a:latin typeface="Noto Sans CJK JP"/>
                <a:cs typeface="Noto Sans CJK JP"/>
              </a:rPr>
              <a:t>및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컴퓨팅</a:t>
            </a:r>
            <a:r>
              <a:rPr sz="1600" b="1" spc="-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자원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 지원을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 확대</a:t>
            </a:r>
            <a:endParaRPr sz="1600" dirty="0">
              <a:latin typeface="Noto Sans CJK JP"/>
              <a:cs typeface="Noto Sans CJK JP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NPU 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및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40" dirty="0">
                <a:solidFill>
                  <a:srgbClr val="252525"/>
                </a:solidFill>
                <a:latin typeface="Noto Sans CJK JP"/>
                <a:cs typeface="Noto Sans CJK JP"/>
              </a:rPr>
              <a:t>패키징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등</a:t>
            </a:r>
            <a:r>
              <a:rPr sz="1600" b="1" spc="-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35" dirty="0">
                <a:solidFill>
                  <a:srgbClr val="252525"/>
                </a:solidFill>
                <a:latin typeface="Noto Sans CJK JP"/>
                <a:cs typeface="Noto Sans CJK JP"/>
              </a:rPr>
              <a:t>AI반도체</a:t>
            </a:r>
            <a:r>
              <a:rPr sz="16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투자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강화</a:t>
            </a:r>
            <a:endParaRPr sz="1600" dirty="0">
              <a:latin typeface="Noto Sans CJK JP"/>
              <a:cs typeface="Noto Sans CJK JP"/>
            </a:endParaRPr>
          </a:p>
          <a:p>
            <a:pPr marL="100965">
              <a:lnSpc>
                <a:spcPct val="100000"/>
              </a:lnSpc>
              <a:spcBef>
                <a:spcPts val="910"/>
              </a:spcBef>
            </a:pP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AI연구용컴퓨팅지원프로젝트(과기부)</a:t>
            </a:r>
            <a:r>
              <a:rPr sz="1300" spc="7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2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90억원</a:t>
            </a:r>
            <a:endParaRPr sz="1300" dirty="0">
              <a:latin typeface="BM HANNA 11yrs old"/>
              <a:cs typeface="BM HANNA 11yrs old"/>
            </a:endParaRPr>
          </a:p>
          <a:p>
            <a:pPr marL="100965" marR="683260">
              <a:lnSpc>
                <a:spcPct val="157700"/>
              </a:lnSpc>
              <a:spcBef>
                <a:spcPts val="5"/>
              </a:spcBef>
            </a:pP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인간지향적차세대도전형AI기술개발(과기부)</a:t>
            </a:r>
            <a:r>
              <a:rPr sz="1300" spc="6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60.5억원 </a:t>
            </a: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반도체첨단패키징선도기술개발(산업부)</a:t>
            </a:r>
            <a:r>
              <a:rPr sz="13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50" dirty="0">
                <a:solidFill>
                  <a:srgbClr val="252525"/>
                </a:solidFill>
                <a:latin typeface="BM HANNA 11yrs old"/>
                <a:cs typeface="BM HANNA 11yrs old"/>
              </a:rPr>
              <a:t>178억원</a:t>
            </a:r>
            <a:endParaRPr sz="1300" dirty="0">
              <a:latin typeface="BM HANNA 11yrs old"/>
              <a:cs typeface="BM HANNA 11yrs old"/>
            </a:endParaRPr>
          </a:p>
        </p:txBody>
      </p:sp>
      <p:pic>
        <p:nvPicPr>
          <p:cNvPr id="53" name="object 5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50052" y="4003547"/>
            <a:ext cx="155448" cy="14935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13120" y="4971796"/>
            <a:ext cx="105028" cy="9829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08547" y="5276596"/>
            <a:ext cx="105028" cy="9829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908547" y="5590578"/>
            <a:ext cx="105028" cy="9824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50052" y="4610100"/>
            <a:ext cx="155448" cy="149351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771144" y="2468879"/>
            <a:ext cx="4186554" cy="4101465"/>
            <a:chOff x="771144" y="2468879"/>
            <a:chExt cx="4186554" cy="4101465"/>
          </a:xfrm>
        </p:grpSpPr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1144" y="2468879"/>
              <a:ext cx="4186428" cy="410108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24484" y="2484119"/>
              <a:ext cx="4084320" cy="3999229"/>
            </a:xfrm>
            <a:custGeom>
              <a:avLst/>
              <a:gdLst/>
              <a:ahLst/>
              <a:cxnLst/>
              <a:rect l="l" t="t" r="r" b="b"/>
              <a:pathLst>
                <a:path w="4084320" h="3999229">
                  <a:moveTo>
                    <a:pt x="3908679" y="0"/>
                  </a:moveTo>
                  <a:lnTo>
                    <a:pt x="175628" y="0"/>
                  </a:lnTo>
                  <a:lnTo>
                    <a:pt x="128941" y="6272"/>
                  </a:lnTo>
                  <a:lnTo>
                    <a:pt x="86988" y="23974"/>
                  </a:lnTo>
                  <a:lnTo>
                    <a:pt x="51442" y="51435"/>
                  </a:lnTo>
                  <a:lnTo>
                    <a:pt x="23979" y="86980"/>
                  </a:lnTo>
                  <a:lnTo>
                    <a:pt x="6274" y="128940"/>
                  </a:lnTo>
                  <a:lnTo>
                    <a:pt x="0" y="175640"/>
                  </a:lnTo>
                  <a:lnTo>
                    <a:pt x="0" y="3823347"/>
                  </a:lnTo>
                  <a:lnTo>
                    <a:pt x="6274" y="3870034"/>
                  </a:lnTo>
                  <a:lnTo>
                    <a:pt x="23979" y="3911987"/>
                  </a:lnTo>
                  <a:lnTo>
                    <a:pt x="51442" y="3947533"/>
                  </a:lnTo>
                  <a:lnTo>
                    <a:pt x="86988" y="3974996"/>
                  </a:lnTo>
                  <a:lnTo>
                    <a:pt x="128941" y="3992701"/>
                  </a:lnTo>
                  <a:lnTo>
                    <a:pt x="175628" y="3998976"/>
                  </a:lnTo>
                  <a:lnTo>
                    <a:pt x="3908679" y="3998976"/>
                  </a:lnTo>
                  <a:lnTo>
                    <a:pt x="3955379" y="3992701"/>
                  </a:lnTo>
                  <a:lnTo>
                    <a:pt x="3997339" y="3974996"/>
                  </a:lnTo>
                  <a:lnTo>
                    <a:pt x="4032884" y="3947533"/>
                  </a:lnTo>
                  <a:lnTo>
                    <a:pt x="4060345" y="3911987"/>
                  </a:lnTo>
                  <a:lnTo>
                    <a:pt x="4078047" y="3870034"/>
                  </a:lnTo>
                  <a:lnTo>
                    <a:pt x="4084319" y="3823347"/>
                  </a:lnTo>
                  <a:lnTo>
                    <a:pt x="4084319" y="175640"/>
                  </a:lnTo>
                  <a:lnTo>
                    <a:pt x="4078047" y="128940"/>
                  </a:lnTo>
                  <a:lnTo>
                    <a:pt x="4060345" y="86980"/>
                  </a:lnTo>
                  <a:lnTo>
                    <a:pt x="4032884" y="51435"/>
                  </a:lnTo>
                  <a:lnTo>
                    <a:pt x="3997339" y="23974"/>
                  </a:lnTo>
                  <a:lnTo>
                    <a:pt x="3955379" y="6272"/>
                  </a:lnTo>
                  <a:lnTo>
                    <a:pt x="3908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646047" y="6010452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82136" y="6010452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153667" y="2828544"/>
            <a:ext cx="3268979" cy="3136900"/>
            <a:chOff x="1153667" y="2828544"/>
            <a:chExt cx="3268979" cy="3136900"/>
          </a:xfrm>
        </p:grpSpPr>
        <p:pic>
          <p:nvPicPr>
            <p:cNvPr id="64" name="object 6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08859" y="4008119"/>
              <a:ext cx="141731" cy="195224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580387" y="4064508"/>
              <a:ext cx="728980" cy="1896110"/>
            </a:xfrm>
            <a:custGeom>
              <a:avLst/>
              <a:gdLst/>
              <a:ahLst/>
              <a:cxnLst/>
              <a:rect l="l" t="t" r="r" b="b"/>
              <a:pathLst>
                <a:path w="728980" h="1896110">
                  <a:moveTo>
                    <a:pt x="631189" y="0"/>
                  </a:moveTo>
                  <a:lnTo>
                    <a:pt x="97281" y="0"/>
                  </a:lnTo>
                  <a:lnTo>
                    <a:pt x="59418" y="7645"/>
                  </a:lnTo>
                  <a:lnTo>
                    <a:pt x="28495" y="28495"/>
                  </a:lnTo>
                  <a:lnTo>
                    <a:pt x="7645" y="59418"/>
                  </a:lnTo>
                  <a:lnTo>
                    <a:pt x="0" y="97282"/>
                  </a:lnTo>
                  <a:lnTo>
                    <a:pt x="0" y="1895856"/>
                  </a:lnTo>
                  <a:lnTo>
                    <a:pt x="728472" y="1895856"/>
                  </a:lnTo>
                  <a:lnTo>
                    <a:pt x="728472" y="97282"/>
                  </a:lnTo>
                  <a:lnTo>
                    <a:pt x="720826" y="59418"/>
                  </a:lnTo>
                  <a:lnTo>
                    <a:pt x="699976" y="28495"/>
                  </a:lnTo>
                  <a:lnTo>
                    <a:pt x="669053" y="7645"/>
                  </a:lnTo>
                  <a:lnTo>
                    <a:pt x="6311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38600" y="3206496"/>
              <a:ext cx="141732" cy="275386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316223" y="3101340"/>
              <a:ext cx="728980" cy="2859405"/>
            </a:xfrm>
            <a:custGeom>
              <a:avLst/>
              <a:gdLst/>
              <a:ahLst/>
              <a:cxnLst/>
              <a:rect l="l" t="t" r="r" b="b"/>
              <a:pathLst>
                <a:path w="728979" h="2859404">
                  <a:moveTo>
                    <a:pt x="625348" y="0"/>
                  </a:moveTo>
                  <a:lnTo>
                    <a:pt x="103124" y="0"/>
                  </a:lnTo>
                  <a:lnTo>
                    <a:pt x="62954" y="8094"/>
                  </a:lnTo>
                  <a:lnTo>
                    <a:pt x="30178" y="30178"/>
                  </a:lnTo>
                  <a:lnTo>
                    <a:pt x="8094" y="62954"/>
                  </a:lnTo>
                  <a:lnTo>
                    <a:pt x="0" y="103124"/>
                  </a:lnTo>
                  <a:lnTo>
                    <a:pt x="0" y="2859024"/>
                  </a:lnTo>
                  <a:lnTo>
                    <a:pt x="728472" y="2859024"/>
                  </a:lnTo>
                  <a:lnTo>
                    <a:pt x="728472" y="103124"/>
                  </a:lnTo>
                  <a:lnTo>
                    <a:pt x="720377" y="62954"/>
                  </a:lnTo>
                  <a:lnTo>
                    <a:pt x="698293" y="30178"/>
                  </a:lnTo>
                  <a:lnTo>
                    <a:pt x="665517" y="8094"/>
                  </a:lnTo>
                  <a:lnTo>
                    <a:pt x="625348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53667" y="5960364"/>
              <a:ext cx="3268979" cy="0"/>
            </a:xfrm>
            <a:custGeom>
              <a:avLst/>
              <a:gdLst/>
              <a:ahLst/>
              <a:cxnLst/>
              <a:rect l="l" t="t" r="r" b="b"/>
              <a:pathLst>
                <a:path w="3268979">
                  <a:moveTo>
                    <a:pt x="0" y="0"/>
                  </a:moveTo>
                  <a:lnTo>
                    <a:pt x="3268726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84803" y="2828544"/>
              <a:ext cx="617981" cy="19126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63367" y="4651222"/>
              <a:ext cx="543318" cy="41379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442535" y="5364607"/>
              <a:ext cx="470534" cy="488950"/>
            </a:xfrm>
            <a:custGeom>
              <a:avLst/>
              <a:gdLst/>
              <a:ahLst/>
              <a:cxnLst/>
              <a:rect l="l" t="t" r="r" b="b"/>
              <a:pathLst>
                <a:path w="470535" h="488950">
                  <a:moveTo>
                    <a:pt x="195125" y="411353"/>
                  </a:moveTo>
                  <a:lnTo>
                    <a:pt x="177599" y="411353"/>
                  </a:lnTo>
                  <a:lnTo>
                    <a:pt x="177599" y="485089"/>
                  </a:lnTo>
                  <a:lnTo>
                    <a:pt x="181536" y="488924"/>
                  </a:lnTo>
                  <a:lnTo>
                    <a:pt x="383339" y="488924"/>
                  </a:lnTo>
                  <a:lnTo>
                    <a:pt x="387276" y="485089"/>
                  </a:lnTo>
                  <a:lnTo>
                    <a:pt x="387276" y="471678"/>
                  </a:lnTo>
                  <a:lnTo>
                    <a:pt x="195125" y="471678"/>
                  </a:lnTo>
                  <a:lnTo>
                    <a:pt x="195125" y="425043"/>
                  </a:lnTo>
                  <a:lnTo>
                    <a:pt x="387276" y="425043"/>
                  </a:lnTo>
                  <a:lnTo>
                    <a:pt x="387276" y="415036"/>
                  </a:lnTo>
                  <a:lnTo>
                    <a:pt x="195125" y="415036"/>
                  </a:lnTo>
                  <a:lnTo>
                    <a:pt x="195125" y="411353"/>
                  </a:lnTo>
                  <a:close/>
                </a:path>
                <a:path w="470535" h="488950">
                  <a:moveTo>
                    <a:pt x="387276" y="425043"/>
                  </a:moveTo>
                  <a:lnTo>
                    <a:pt x="369496" y="425043"/>
                  </a:lnTo>
                  <a:lnTo>
                    <a:pt x="369496" y="471678"/>
                  </a:lnTo>
                  <a:lnTo>
                    <a:pt x="387276" y="471678"/>
                  </a:lnTo>
                  <a:lnTo>
                    <a:pt x="387276" y="425043"/>
                  </a:lnTo>
                  <a:close/>
                </a:path>
                <a:path w="470535" h="488950">
                  <a:moveTo>
                    <a:pt x="273738" y="0"/>
                  </a:moveTo>
                  <a:lnTo>
                    <a:pt x="271833" y="0"/>
                  </a:lnTo>
                  <a:lnTo>
                    <a:pt x="270563" y="254"/>
                  </a:lnTo>
                  <a:lnTo>
                    <a:pt x="221327" y="2426"/>
                  </a:lnTo>
                  <a:lnTo>
                    <a:pt x="174919" y="15467"/>
                  </a:lnTo>
                  <a:lnTo>
                    <a:pt x="133101" y="38421"/>
                  </a:lnTo>
                  <a:lnTo>
                    <a:pt x="97636" y="70329"/>
                  </a:lnTo>
                  <a:lnTo>
                    <a:pt x="70284" y="110236"/>
                  </a:lnTo>
                  <a:lnTo>
                    <a:pt x="2503" y="251460"/>
                  </a:lnTo>
                  <a:lnTo>
                    <a:pt x="0" y="260711"/>
                  </a:lnTo>
                  <a:lnTo>
                    <a:pt x="1307" y="269778"/>
                  </a:lnTo>
                  <a:lnTo>
                    <a:pt x="6020" y="277709"/>
                  </a:lnTo>
                  <a:lnTo>
                    <a:pt x="13769" y="283476"/>
                  </a:lnTo>
                  <a:lnTo>
                    <a:pt x="17071" y="285064"/>
                  </a:lnTo>
                  <a:lnTo>
                    <a:pt x="20754" y="285889"/>
                  </a:lnTo>
                  <a:lnTo>
                    <a:pt x="47424" y="285889"/>
                  </a:lnTo>
                  <a:lnTo>
                    <a:pt x="47445" y="382320"/>
                  </a:lnTo>
                  <a:lnTo>
                    <a:pt x="50432" y="396738"/>
                  </a:lnTo>
                  <a:lnTo>
                    <a:pt x="58632" y="408597"/>
                  </a:lnTo>
                  <a:lnTo>
                    <a:pt x="70784" y="416598"/>
                  </a:lnTo>
                  <a:lnTo>
                    <a:pt x="85651" y="419544"/>
                  </a:lnTo>
                  <a:lnTo>
                    <a:pt x="137975" y="419544"/>
                  </a:lnTo>
                  <a:lnTo>
                    <a:pt x="148149" y="419030"/>
                  </a:lnTo>
                  <a:lnTo>
                    <a:pt x="158216" y="417482"/>
                  </a:lnTo>
                  <a:lnTo>
                    <a:pt x="168068" y="414917"/>
                  </a:lnTo>
                  <a:lnTo>
                    <a:pt x="177599" y="411353"/>
                  </a:lnTo>
                  <a:lnTo>
                    <a:pt x="195125" y="411353"/>
                  </a:lnTo>
                  <a:lnTo>
                    <a:pt x="195125" y="402463"/>
                  </a:lnTo>
                  <a:lnTo>
                    <a:pt x="85651" y="402463"/>
                  </a:lnTo>
                  <a:lnTo>
                    <a:pt x="77595" y="400873"/>
                  </a:lnTo>
                  <a:lnTo>
                    <a:pt x="71014" y="396554"/>
                  </a:lnTo>
                  <a:lnTo>
                    <a:pt x="66577" y="390154"/>
                  </a:lnTo>
                  <a:lnTo>
                    <a:pt x="64950" y="382320"/>
                  </a:lnTo>
                  <a:lnTo>
                    <a:pt x="64950" y="272580"/>
                  </a:lnTo>
                  <a:lnTo>
                    <a:pt x="61026" y="268757"/>
                  </a:lnTo>
                  <a:lnTo>
                    <a:pt x="22000" y="268744"/>
                  </a:lnTo>
                  <a:lnTo>
                    <a:pt x="19738" y="267563"/>
                  </a:lnTo>
                  <a:lnTo>
                    <a:pt x="18595" y="265595"/>
                  </a:lnTo>
                  <a:lnTo>
                    <a:pt x="17325" y="263588"/>
                  </a:lnTo>
                  <a:lnTo>
                    <a:pt x="85905" y="117983"/>
                  </a:lnTo>
                  <a:lnTo>
                    <a:pt x="117473" y="74437"/>
                  </a:lnTo>
                  <a:lnTo>
                    <a:pt x="159565" y="42037"/>
                  </a:lnTo>
                  <a:lnTo>
                    <a:pt x="209278" y="22399"/>
                  </a:lnTo>
                  <a:lnTo>
                    <a:pt x="263705" y="17145"/>
                  </a:lnTo>
                  <a:lnTo>
                    <a:pt x="304142" y="17145"/>
                  </a:lnTo>
                  <a:lnTo>
                    <a:pt x="281358" y="13589"/>
                  </a:lnTo>
                  <a:lnTo>
                    <a:pt x="282120" y="12446"/>
                  </a:lnTo>
                  <a:lnTo>
                    <a:pt x="282501" y="11176"/>
                  </a:lnTo>
                  <a:lnTo>
                    <a:pt x="283009" y="5715"/>
                  </a:lnTo>
                  <a:lnTo>
                    <a:pt x="280342" y="1905"/>
                  </a:lnTo>
                  <a:lnTo>
                    <a:pt x="276151" y="889"/>
                  </a:lnTo>
                  <a:lnTo>
                    <a:pt x="275008" y="254"/>
                  </a:lnTo>
                  <a:lnTo>
                    <a:pt x="273738" y="0"/>
                  </a:lnTo>
                  <a:close/>
                </a:path>
                <a:path w="470535" h="488950">
                  <a:moveTo>
                    <a:pt x="309217" y="272008"/>
                  </a:moveTo>
                  <a:lnTo>
                    <a:pt x="235130" y="272008"/>
                  </a:lnTo>
                  <a:lnTo>
                    <a:pt x="242762" y="275628"/>
                  </a:lnTo>
                  <a:lnTo>
                    <a:pt x="250751" y="278396"/>
                  </a:lnTo>
                  <a:lnTo>
                    <a:pt x="259026" y="280288"/>
                  </a:lnTo>
                  <a:lnTo>
                    <a:pt x="267515" y="281279"/>
                  </a:lnTo>
                  <a:lnTo>
                    <a:pt x="267515" y="362521"/>
                  </a:lnTo>
                  <a:lnTo>
                    <a:pt x="269674" y="364718"/>
                  </a:lnTo>
                  <a:lnTo>
                    <a:pt x="369496" y="364718"/>
                  </a:lnTo>
                  <a:lnTo>
                    <a:pt x="369496" y="415036"/>
                  </a:lnTo>
                  <a:lnTo>
                    <a:pt x="387276" y="415036"/>
                  </a:lnTo>
                  <a:lnTo>
                    <a:pt x="387276" y="363867"/>
                  </a:lnTo>
                  <a:lnTo>
                    <a:pt x="397787" y="354685"/>
                  </a:lnTo>
                  <a:lnTo>
                    <a:pt x="277548" y="354685"/>
                  </a:lnTo>
                  <a:lnTo>
                    <a:pt x="277548" y="281063"/>
                  </a:lnTo>
                  <a:lnTo>
                    <a:pt x="287738" y="279749"/>
                  </a:lnTo>
                  <a:lnTo>
                    <a:pt x="297630" y="277129"/>
                  </a:lnTo>
                  <a:lnTo>
                    <a:pt x="307070" y="273248"/>
                  </a:lnTo>
                  <a:lnTo>
                    <a:pt x="309217" y="272008"/>
                  </a:lnTo>
                  <a:close/>
                </a:path>
                <a:path w="470535" h="488950">
                  <a:moveTo>
                    <a:pt x="304142" y="17145"/>
                  </a:moveTo>
                  <a:lnTo>
                    <a:pt x="263705" y="17145"/>
                  </a:lnTo>
                  <a:lnTo>
                    <a:pt x="263705" y="48641"/>
                  </a:lnTo>
                  <a:lnTo>
                    <a:pt x="236077" y="52460"/>
                  </a:lnTo>
                  <a:lnTo>
                    <a:pt x="185249" y="73197"/>
                  </a:lnTo>
                  <a:lnTo>
                    <a:pt x="161470" y="91821"/>
                  </a:lnTo>
                  <a:lnTo>
                    <a:pt x="161572" y="94869"/>
                  </a:lnTo>
                  <a:lnTo>
                    <a:pt x="161978" y="95885"/>
                  </a:lnTo>
                  <a:lnTo>
                    <a:pt x="162994" y="96774"/>
                  </a:lnTo>
                  <a:lnTo>
                    <a:pt x="219509" y="151892"/>
                  </a:lnTo>
                  <a:lnTo>
                    <a:pt x="204591" y="170883"/>
                  </a:lnTo>
                  <a:lnTo>
                    <a:pt x="196649" y="192951"/>
                  </a:lnTo>
                  <a:lnTo>
                    <a:pt x="196042" y="216314"/>
                  </a:lnTo>
                  <a:lnTo>
                    <a:pt x="203126" y="239191"/>
                  </a:lnTo>
                  <a:lnTo>
                    <a:pt x="126164" y="314121"/>
                  </a:lnTo>
                  <a:lnTo>
                    <a:pt x="125275" y="315036"/>
                  </a:lnTo>
                  <a:lnTo>
                    <a:pt x="124767" y="316280"/>
                  </a:lnTo>
                  <a:lnTo>
                    <a:pt x="124767" y="402463"/>
                  </a:lnTo>
                  <a:lnTo>
                    <a:pt x="134800" y="402463"/>
                  </a:lnTo>
                  <a:lnTo>
                    <a:pt x="134800" y="319519"/>
                  </a:lnTo>
                  <a:lnTo>
                    <a:pt x="208333" y="247904"/>
                  </a:lnTo>
                  <a:lnTo>
                    <a:pt x="231225" y="247904"/>
                  </a:lnTo>
                  <a:lnTo>
                    <a:pt x="230463" y="247403"/>
                  </a:lnTo>
                  <a:lnTo>
                    <a:pt x="217711" y="229015"/>
                  </a:lnTo>
                  <a:lnTo>
                    <a:pt x="217711" y="183951"/>
                  </a:lnTo>
                  <a:lnTo>
                    <a:pt x="249358" y="153138"/>
                  </a:lnTo>
                  <a:lnTo>
                    <a:pt x="272468" y="148590"/>
                  </a:lnTo>
                  <a:lnTo>
                    <a:pt x="371641" y="148590"/>
                  </a:lnTo>
                  <a:lnTo>
                    <a:pt x="369834" y="145669"/>
                  </a:lnTo>
                  <a:lnTo>
                    <a:pt x="227383" y="145669"/>
                  </a:lnTo>
                  <a:lnTo>
                    <a:pt x="173916" y="93599"/>
                  </a:lnTo>
                  <a:lnTo>
                    <a:pt x="193893" y="79603"/>
                  </a:lnTo>
                  <a:lnTo>
                    <a:pt x="215810" y="68976"/>
                  </a:lnTo>
                  <a:lnTo>
                    <a:pt x="239228" y="61898"/>
                  </a:lnTo>
                  <a:lnTo>
                    <a:pt x="263705" y="58547"/>
                  </a:lnTo>
                  <a:lnTo>
                    <a:pt x="281231" y="58547"/>
                  </a:lnTo>
                  <a:lnTo>
                    <a:pt x="281231" y="30988"/>
                  </a:lnTo>
                  <a:lnTo>
                    <a:pt x="352397" y="30988"/>
                  </a:lnTo>
                  <a:lnTo>
                    <a:pt x="326112" y="20574"/>
                  </a:lnTo>
                  <a:lnTo>
                    <a:pt x="304142" y="17145"/>
                  </a:lnTo>
                  <a:close/>
                </a:path>
                <a:path w="470535" h="488950">
                  <a:moveTo>
                    <a:pt x="231225" y="247904"/>
                  </a:moveTo>
                  <a:lnTo>
                    <a:pt x="208333" y="247904"/>
                  </a:lnTo>
                  <a:lnTo>
                    <a:pt x="211127" y="251790"/>
                  </a:lnTo>
                  <a:lnTo>
                    <a:pt x="214048" y="255447"/>
                  </a:lnTo>
                  <a:lnTo>
                    <a:pt x="217477" y="258800"/>
                  </a:lnTo>
                  <a:lnTo>
                    <a:pt x="217477" y="324739"/>
                  </a:lnTo>
                  <a:lnTo>
                    <a:pt x="211214" y="354922"/>
                  </a:lnTo>
                  <a:lnTo>
                    <a:pt x="194141" y="379572"/>
                  </a:lnTo>
                  <a:lnTo>
                    <a:pt x="168828" y="396196"/>
                  </a:lnTo>
                  <a:lnTo>
                    <a:pt x="137848" y="402297"/>
                  </a:lnTo>
                  <a:lnTo>
                    <a:pt x="137848" y="402463"/>
                  </a:lnTo>
                  <a:lnTo>
                    <a:pt x="195125" y="402463"/>
                  </a:lnTo>
                  <a:lnTo>
                    <a:pt x="195125" y="401320"/>
                  </a:lnTo>
                  <a:lnTo>
                    <a:pt x="211984" y="386084"/>
                  </a:lnTo>
                  <a:lnTo>
                    <a:pt x="224557" y="367691"/>
                  </a:lnTo>
                  <a:lnTo>
                    <a:pt x="232415" y="346968"/>
                  </a:lnTo>
                  <a:lnTo>
                    <a:pt x="235130" y="324739"/>
                  </a:lnTo>
                  <a:lnTo>
                    <a:pt x="235130" y="272008"/>
                  </a:lnTo>
                  <a:lnTo>
                    <a:pt x="309217" y="272008"/>
                  </a:lnTo>
                  <a:lnTo>
                    <a:pt x="315902" y="268147"/>
                  </a:lnTo>
                  <a:lnTo>
                    <a:pt x="459594" y="268147"/>
                  </a:lnTo>
                  <a:lnTo>
                    <a:pt x="461188" y="264350"/>
                  </a:lnTo>
                  <a:lnTo>
                    <a:pt x="272468" y="264350"/>
                  </a:lnTo>
                  <a:lnTo>
                    <a:pt x="249358" y="259803"/>
                  </a:lnTo>
                  <a:lnTo>
                    <a:pt x="231225" y="247904"/>
                  </a:lnTo>
                  <a:close/>
                </a:path>
                <a:path w="470535" h="488950">
                  <a:moveTo>
                    <a:pt x="372925" y="352450"/>
                  </a:moveTo>
                  <a:lnTo>
                    <a:pt x="372036" y="353047"/>
                  </a:lnTo>
                  <a:lnTo>
                    <a:pt x="371274" y="353809"/>
                  </a:lnTo>
                  <a:lnTo>
                    <a:pt x="370639" y="354685"/>
                  </a:lnTo>
                  <a:lnTo>
                    <a:pt x="397787" y="354685"/>
                  </a:lnTo>
                  <a:lnTo>
                    <a:pt x="400229" y="352552"/>
                  </a:lnTo>
                  <a:lnTo>
                    <a:pt x="372925" y="352552"/>
                  </a:lnTo>
                  <a:close/>
                </a:path>
                <a:path w="470535" h="488950">
                  <a:moveTo>
                    <a:pt x="459594" y="268147"/>
                  </a:moveTo>
                  <a:lnTo>
                    <a:pt x="315902" y="268147"/>
                  </a:lnTo>
                  <a:lnTo>
                    <a:pt x="316664" y="268262"/>
                  </a:lnTo>
                  <a:lnTo>
                    <a:pt x="317045" y="268274"/>
                  </a:lnTo>
                  <a:lnTo>
                    <a:pt x="441505" y="268274"/>
                  </a:lnTo>
                  <a:lnTo>
                    <a:pt x="429629" y="293067"/>
                  </a:lnTo>
                  <a:lnTo>
                    <a:pt x="414025" y="315637"/>
                  </a:lnTo>
                  <a:lnTo>
                    <a:pt x="395017" y="335595"/>
                  </a:lnTo>
                  <a:lnTo>
                    <a:pt x="372925" y="352552"/>
                  </a:lnTo>
                  <a:lnTo>
                    <a:pt x="400229" y="352552"/>
                  </a:lnTo>
                  <a:lnTo>
                    <a:pt x="421317" y="334129"/>
                  </a:lnTo>
                  <a:lnTo>
                    <a:pt x="446725" y="298808"/>
                  </a:lnTo>
                  <a:lnTo>
                    <a:pt x="459594" y="268147"/>
                  </a:lnTo>
                  <a:close/>
                </a:path>
                <a:path w="470535" h="488950">
                  <a:moveTo>
                    <a:pt x="61013" y="268744"/>
                  </a:moveTo>
                  <a:lnTo>
                    <a:pt x="22024" y="268757"/>
                  </a:lnTo>
                  <a:lnTo>
                    <a:pt x="61026" y="268757"/>
                  </a:lnTo>
                  <a:close/>
                </a:path>
                <a:path w="470535" h="488950">
                  <a:moveTo>
                    <a:pt x="371641" y="148590"/>
                  </a:moveTo>
                  <a:lnTo>
                    <a:pt x="272468" y="148590"/>
                  </a:lnTo>
                  <a:lnTo>
                    <a:pt x="295632" y="153138"/>
                  </a:lnTo>
                  <a:lnTo>
                    <a:pt x="314521" y="165544"/>
                  </a:lnTo>
                  <a:lnTo>
                    <a:pt x="327243" y="183951"/>
                  </a:lnTo>
                  <a:lnTo>
                    <a:pt x="331904" y="206502"/>
                  </a:lnTo>
                  <a:lnTo>
                    <a:pt x="327243" y="229015"/>
                  </a:lnTo>
                  <a:lnTo>
                    <a:pt x="314521" y="247403"/>
                  </a:lnTo>
                  <a:lnTo>
                    <a:pt x="295632" y="259803"/>
                  </a:lnTo>
                  <a:lnTo>
                    <a:pt x="272468" y="264350"/>
                  </a:lnTo>
                  <a:lnTo>
                    <a:pt x="461188" y="264350"/>
                  </a:lnTo>
                  <a:lnTo>
                    <a:pt x="463217" y="259515"/>
                  </a:lnTo>
                  <a:lnTo>
                    <a:pt x="464628" y="251460"/>
                  </a:lnTo>
                  <a:lnTo>
                    <a:pt x="446966" y="251460"/>
                  </a:lnTo>
                  <a:lnTo>
                    <a:pt x="378640" y="251218"/>
                  </a:lnTo>
                  <a:lnTo>
                    <a:pt x="381942" y="243674"/>
                  </a:lnTo>
                  <a:lnTo>
                    <a:pt x="384609" y="235775"/>
                  </a:lnTo>
                  <a:lnTo>
                    <a:pt x="386133" y="227685"/>
                  </a:lnTo>
                  <a:lnTo>
                    <a:pt x="414581" y="227685"/>
                  </a:lnTo>
                  <a:lnTo>
                    <a:pt x="415867" y="217012"/>
                  </a:lnTo>
                  <a:lnTo>
                    <a:pt x="416296" y="206308"/>
                  </a:lnTo>
                  <a:lnTo>
                    <a:pt x="415867" y="195599"/>
                  </a:lnTo>
                  <a:lnTo>
                    <a:pt x="414581" y="184912"/>
                  </a:lnTo>
                  <a:lnTo>
                    <a:pt x="386133" y="184912"/>
                  </a:lnTo>
                  <a:lnTo>
                    <a:pt x="383379" y="174019"/>
                  </a:lnTo>
                  <a:lnTo>
                    <a:pt x="379529" y="163496"/>
                  </a:lnTo>
                  <a:lnTo>
                    <a:pt x="374632" y="153425"/>
                  </a:lnTo>
                  <a:lnTo>
                    <a:pt x="371641" y="148590"/>
                  </a:lnTo>
                  <a:close/>
                </a:path>
                <a:path w="470535" h="488950">
                  <a:moveTo>
                    <a:pt x="352397" y="30988"/>
                  </a:moveTo>
                  <a:lnTo>
                    <a:pt x="281231" y="30988"/>
                  </a:lnTo>
                  <a:lnTo>
                    <a:pt x="328848" y="39521"/>
                  </a:lnTo>
                  <a:lnTo>
                    <a:pt x="371039" y="59252"/>
                  </a:lnTo>
                  <a:lnTo>
                    <a:pt x="406167" y="88423"/>
                  </a:lnTo>
                  <a:lnTo>
                    <a:pt x="432596" y="125278"/>
                  </a:lnTo>
                  <a:lnTo>
                    <a:pt x="448689" y="168059"/>
                  </a:lnTo>
                  <a:lnTo>
                    <a:pt x="452808" y="215011"/>
                  </a:lnTo>
                  <a:lnTo>
                    <a:pt x="452074" y="224240"/>
                  </a:lnTo>
                  <a:lnTo>
                    <a:pt x="450840" y="233402"/>
                  </a:lnTo>
                  <a:lnTo>
                    <a:pt x="449129" y="242480"/>
                  </a:lnTo>
                  <a:lnTo>
                    <a:pt x="446966" y="251460"/>
                  </a:lnTo>
                  <a:lnTo>
                    <a:pt x="464628" y="251460"/>
                  </a:lnTo>
                  <a:lnTo>
                    <a:pt x="470513" y="217863"/>
                  </a:lnTo>
                  <a:lnTo>
                    <a:pt x="468328" y="175463"/>
                  </a:lnTo>
                  <a:lnTo>
                    <a:pt x="456383" y="133928"/>
                  </a:lnTo>
                  <a:lnTo>
                    <a:pt x="434393" y="94869"/>
                  </a:lnTo>
                  <a:lnTo>
                    <a:pt x="404141" y="62023"/>
                  </a:lnTo>
                  <a:lnTo>
                    <a:pt x="367543" y="36988"/>
                  </a:lnTo>
                  <a:lnTo>
                    <a:pt x="352397" y="30988"/>
                  </a:lnTo>
                  <a:close/>
                </a:path>
                <a:path w="470535" h="488950">
                  <a:moveTo>
                    <a:pt x="281231" y="58547"/>
                  </a:moveTo>
                  <a:lnTo>
                    <a:pt x="263705" y="58547"/>
                  </a:lnTo>
                  <a:lnTo>
                    <a:pt x="263705" y="131953"/>
                  </a:lnTo>
                  <a:lnTo>
                    <a:pt x="254011" y="133613"/>
                  </a:lnTo>
                  <a:lnTo>
                    <a:pt x="244639" y="136477"/>
                  </a:lnTo>
                  <a:lnTo>
                    <a:pt x="235719" y="140507"/>
                  </a:lnTo>
                  <a:lnTo>
                    <a:pt x="227383" y="145669"/>
                  </a:lnTo>
                  <a:lnTo>
                    <a:pt x="369834" y="145669"/>
                  </a:lnTo>
                  <a:lnTo>
                    <a:pt x="368734" y="143891"/>
                  </a:lnTo>
                  <a:lnTo>
                    <a:pt x="388800" y="124206"/>
                  </a:lnTo>
                  <a:lnTo>
                    <a:pt x="381974" y="115879"/>
                  </a:lnTo>
                  <a:lnTo>
                    <a:pt x="379969" y="113792"/>
                  </a:lnTo>
                  <a:lnTo>
                    <a:pt x="337492" y="113792"/>
                  </a:lnTo>
                  <a:lnTo>
                    <a:pt x="327671" y="108007"/>
                  </a:lnTo>
                  <a:lnTo>
                    <a:pt x="317315" y="103235"/>
                  </a:lnTo>
                  <a:lnTo>
                    <a:pt x="306506" y="99486"/>
                  </a:lnTo>
                  <a:lnTo>
                    <a:pt x="295328" y="96774"/>
                  </a:lnTo>
                  <a:lnTo>
                    <a:pt x="295328" y="69215"/>
                  </a:lnTo>
                  <a:lnTo>
                    <a:pt x="290629" y="68453"/>
                  </a:lnTo>
                  <a:lnTo>
                    <a:pt x="285930" y="68072"/>
                  </a:lnTo>
                  <a:lnTo>
                    <a:pt x="281231" y="67818"/>
                  </a:lnTo>
                  <a:lnTo>
                    <a:pt x="281231" y="58547"/>
                  </a:lnTo>
                  <a:close/>
                </a:path>
                <a:path w="470535" h="488950">
                  <a:moveTo>
                    <a:pt x="357685" y="94234"/>
                  </a:moveTo>
                  <a:lnTo>
                    <a:pt x="337492" y="113792"/>
                  </a:lnTo>
                  <a:lnTo>
                    <a:pt x="379969" y="113792"/>
                  </a:lnTo>
                  <a:lnTo>
                    <a:pt x="374403" y="108007"/>
                  </a:lnTo>
                  <a:lnTo>
                    <a:pt x="366369" y="100845"/>
                  </a:lnTo>
                  <a:lnTo>
                    <a:pt x="357685" y="942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03931" y="3621024"/>
              <a:ext cx="713740" cy="760730"/>
            </a:xfrm>
            <a:custGeom>
              <a:avLst/>
              <a:gdLst/>
              <a:ahLst/>
              <a:cxnLst/>
              <a:rect l="l" t="t" r="r" b="b"/>
              <a:pathLst>
                <a:path w="713739" h="760729">
                  <a:moveTo>
                    <a:pt x="713232" y="0"/>
                  </a:moveTo>
                  <a:lnTo>
                    <a:pt x="447801" y="81533"/>
                  </a:lnTo>
                  <a:lnTo>
                    <a:pt x="489838" y="119506"/>
                  </a:lnTo>
                  <a:lnTo>
                    <a:pt x="257556" y="424180"/>
                  </a:lnTo>
                  <a:lnTo>
                    <a:pt x="0" y="760476"/>
                  </a:lnTo>
                  <a:lnTo>
                    <a:pt x="537767" y="291478"/>
                  </a:lnTo>
                  <a:lnTo>
                    <a:pt x="610488" y="228473"/>
                  </a:lnTo>
                  <a:lnTo>
                    <a:pt x="652399" y="266319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680210" y="3801617"/>
            <a:ext cx="550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5" dirty="0">
                <a:latin typeface="Noto Sans CJK JP"/>
                <a:cs typeface="Noto Sans CJK JP"/>
              </a:rPr>
              <a:t>0.87조원</a:t>
            </a:r>
            <a:endParaRPr sz="1100">
              <a:latin typeface="Noto Sans CJK JP"/>
              <a:cs typeface="Noto Sans CJK JP"/>
            </a:endParaRPr>
          </a:p>
        </p:txBody>
      </p:sp>
      <p:pic>
        <p:nvPicPr>
          <p:cNvPr id="74" name="object 7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607807" y="4152898"/>
            <a:ext cx="4584192" cy="27050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20496"/>
            <a:ext cx="12192000" cy="7010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73480"/>
            <a:ext cx="12192000" cy="4480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1562099"/>
            <a:ext cx="12192000" cy="5295900"/>
          </a:xfrm>
          <a:custGeom>
            <a:avLst/>
            <a:gdLst/>
            <a:ahLst/>
            <a:cxnLst/>
            <a:rect l="l" t="t" r="r" b="b"/>
            <a:pathLst>
              <a:path w="12192000" h="5295900">
                <a:moveTo>
                  <a:pt x="12192000" y="0"/>
                </a:moveTo>
                <a:lnTo>
                  <a:pt x="0" y="0"/>
                </a:lnTo>
                <a:lnTo>
                  <a:pt x="0" y="5295900"/>
                </a:lnTo>
                <a:lnTo>
                  <a:pt x="12192000" y="5295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9E9E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6704" y="3797805"/>
            <a:ext cx="3777996" cy="296875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210043" y="3813047"/>
            <a:ext cx="3676015" cy="2867025"/>
          </a:xfrm>
          <a:custGeom>
            <a:avLst/>
            <a:gdLst/>
            <a:ahLst/>
            <a:cxnLst/>
            <a:rect l="l" t="t" r="r" b="b"/>
            <a:pathLst>
              <a:path w="3676015" h="2867025">
                <a:moveTo>
                  <a:pt x="3550030" y="0"/>
                </a:moveTo>
                <a:lnTo>
                  <a:pt x="125856" y="0"/>
                </a:lnTo>
                <a:lnTo>
                  <a:pt x="76884" y="9896"/>
                </a:lnTo>
                <a:lnTo>
                  <a:pt x="36877" y="36877"/>
                </a:lnTo>
                <a:lnTo>
                  <a:pt x="9896" y="76884"/>
                </a:lnTo>
                <a:lnTo>
                  <a:pt x="0" y="125856"/>
                </a:lnTo>
                <a:lnTo>
                  <a:pt x="0" y="2740736"/>
                </a:lnTo>
                <a:lnTo>
                  <a:pt x="9896" y="2789743"/>
                </a:lnTo>
                <a:lnTo>
                  <a:pt x="36877" y="2829764"/>
                </a:lnTo>
                <a:lnTo>
                  <a:pt x="76884" y="2856748"/>
                </a:lnTo>
                <a:lnTo>
                  <a:pt x="125856" y="2866644"/>
                </a:lnTo>
                <a:lnTo>
                  <a:pt x="3550030" y="2866644"/>
                </a:lnTo>
                <a:lnTo>
                  <a:pt x="3599003" y="2856748"/>
                </a:lnTo>
                <a:lnTo>
                  <a:pt x="3639010" y="2829764"/>
                </a:lnTo>
                <a:lnTo>
                  <a:pt x="3665991" y="2789743"/>
                </a:lnTo>
                <a:lnTo>
                  <a:pt x="3675887" y="2740736"/>
                </a:lnTo>
                <a:lnTo>
                  <a:pt x="3675887" y="125856"/>
                </a:lnTo>
                <a:lnTo>
                  <a:pt x="3665991" y="76884"/>
                </a:lnTo>
                <a:lnTo>
                  <a:pt x="3639010" y="36877"/>
                </a:lnTo>
                <a:lnTo>
                  <a:pt x="3599003" y="9896"/>
                </a:lnTo>
                <a:lnTo>
                  <a:pt x="3550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2727" y="3797805"/>
            <a:ext cx="3777996" cy="296875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306067" y="3813047"/>
            <a:ext cx="3676015" cy="2867025"/>
          </a:xfrm>
          <a:custGeom>
            <a:avLst/>
            <a:gdLst/>
            <a:ahLst/>
            <a:cxnLst/>
            <a:rect l="l" t="t" r="r" b="b"/>
            <a:pathLst>
              <a:path w="3676015" h="2867025">
                <a:moveTo>
                  <a:pt x="3550030" y="0"/>
                </a:moveTo>
                <a:lnTo>
                  <a:pt x="125856" y="0"/>
                </a:lnTo>
                <a:lnTo>
                  <a:pt x="76884" y="9896"/>
                </a:lnTo>
                <a:lnTo>
                  <a:pt x="36877" y="36877"/>
                </a:lnTo>
                <a:lnTo>
                  <a:pt x="9896" y="76884"/>
                </a:lnTo>
                <a:lnTo>
                  <a:pt x="0" y="125856"/>
                </a:lnTo>
                <a:lnTo>
                  <a:pt x="0" y="2740736"/>
                </a:lnTo>
                <a:lnTo>
                  <a:pt x="9896" y="2789743"/>
                </a:lnTo>
                <a:lnTo>
                  <a:pt x="36877" y="2829764"/>
                </a:lnTo>
                <a:lnTo>
                  <a:pt x="76884" y="2856748"/>
                </a:lnTo>
                <a:lnTo>
                  <a:pt x="125856" y="2866644"/>
                </a:lnTo>
                <a:lnTo>
                  <a:pt x="3550030" y="2866644"/>
                </a:lnTo>
                <a:lnTo>
                  <a:pt x="3599003" y="2856748"/>
                </a:lnTo>
                <a:lnTo>
                  <a:pt x="3639010" y="2829764"/>
                </a:lnTo>
                <a:lnTo>
                  <a:pt x="3665991" y="2789743"/>
                </a:lnTo>
                <a:lnTo>
                  <a:pt x="3675887" y="2740736"/>
                </a:lnTo>
                <a:lnTo>
                  <a:pt x="3675887" y="125856"/>
                </a:lnTo>
                <a:lnTo>
                  <a:pt x="3665991" y="76884"/>
                </a:lnTo>
                <a:lnTo>
                  <a:pt x="3639010" y="36877"/>
                </a:lnTo>
                <a:lnTo>
                  <a:pt x="3599003" y="9896"/>
                </a:lnTo>
                <a:lnTo>
                  <a:pt x="35500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1999" cy="9326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6924" y="337947"/>
            <a:ext cx="284860" cy="3646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075" y="216408"/>
            <a:ext cx="1015796" cy="45847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40916" y="338454"/>
            <a:ext cx="1734820" cy="36410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096000" y="2077211"/>
            <a:ext cx="0" cy="4608830"/>
          </a:xfrm>
          <a:custGeom>
            <a:avLst/>
            <a:gdLst/>
            <a:ahLst/>
            <a:cxnLst/>
            <a:rect l="l" t="t" r="r" b="b"/>
            <a:pathLst>
              <a:path h="4608830">
                <a:moveTo>
                  <a:pt x="0" y="0"/>
                </a:moveTo>
                <a:lnTo>
                  <a:pt x="0" y="4608449"/>
                </a:lnTo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59042" y="1884578"/>
            <a:ext cx="520001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미래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기술</a:t>
            </a:r>
            <a:r>
              <a:rPr sz="16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패권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95" dirty="0">
                <a:solidFill>
                  <a:srgbClr val="252525"/>
                </a:solidFill>
                <a:latin typeface="Noto Sans CJK JP"/>
                <a:cs typeface="Noto Sans CJK JP"/>
              </a:rPr>
              <a:t>및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국가</a:t>
            </a:r>
            <a:r>
              <a:rPr sz="16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안보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50" dirty="0">
                <a:solidFill>
                  <a:srgbClr val="252525"/>
                </a:solidFill>
                <a:latin typeface="Noto Sans CJK JP"/>
                <a:cs typeface="Noto Sans CJK JP"/>
              </a:rPr>
              <a:t>측면에서</a:t>
            </a:r>
            <a:r>
              <a:rPr sz="1600" b="1" spc="2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45" dirty="0">
                <a:solidFill>
                  <a:srgbClr val="252525"/>
                </a:solidFill>
                <a:latin typeface="Noto Sans CJK JP"/>
                <a:cs typeface="Noto Sans CJK JP"/>
              </a:rPr>
              <a:t>중요한</a:t>
            </a:r>
            <a:r>
              <a:rPr sz="1600" b="1" spc="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60" dirty="0">
                <a:solidFill>
                  <a:srgbClr val="252525"/>
                </a:solidFill>
                <a:latin typeface="Noto Sans CJK JP"/>
                <a:cs typeface="Noto Sans CJK JP"/>
              </a:rPr>
              <a:t>양자과학기술의</a:t>
            </a:r>
            <a:r>
              <a:rPr sz="1600" b="1" spc="3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05" dirty="0">
                <a:solidFill>
                  <a:srgbClr val="252525"/>
                </a:solidFill>
                <a:latin typeface="Noto Sans CJK JP"/>
                <a:cs typeface="Noto Sans CJK JP"/>
              </a:rPr>
              <a:t>고도화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양자</a:t>
            </a:r>
            <a:r>
              <a:rPr sz="1600" b="1" spc="-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45" dirty="0">
                <a:solidFill>
                  <a:srgbClr val="252525"/>
                </a:solidFill>
                <a:latin typeface="Noto Sans CJK JP"/>
                <a:cs typeface="Noto Sans CJK JP"/>
              </a:rPr>
              <a:t>산업화</a:t>
            </a:r>
            <a:r>
              <a:rPr sz="1600" b="1" spc="1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기반</a:t>
            </a:r>
            <a:r>
              <a:rPr sz="1600" b="1" spc="-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45" dirty="0">
                <a:solidFill>
                  <a:srgbClr val="252525"/>
                </a:solidFill>
                <a:latin typeface="Noto Sans CJK JP"/>
                <a:cs typeface="Noto Sans CJK JP"/>
              </a:rPr>
              <a:t>마련을</a:t>
            </a:r>
            <a:r>
              <a:rPr sz="1600" b="1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위해</a:t>
            </a:r>
            <a:r>
              <a:rPr sz="16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45" dirty="0">
                <a:solidFill>
                  <a:srgbClr val="252525"/>
                </a:solidFill>
                <a:latin typeface="Noto Sans CJK JP"/>
                <a:cs typeface="Noto Sans CJK JP"/>
              </a:rPr>
              <a:t>전략적</a:t>
            </a:r>
            <a:r>
              <a:rPr sz="1600" b="1" spc="5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135" dirty="0">
                <a:solidFill>
                  <a:srgbClr val="252525"/>
                </a:solidFill>
                <a:latin typeface="Noto Sans CJK JP"/>
                <a:cs typeface="Noto Sans CJK JP"/>
              </a:rPr>
              <a:t>투자</a:t>
            </a:r>
            <a:r>
              <a:rPr sz="1600" b="1" spc="-10" dirty="0">
                <a:solidFill>
                  <a:srgbClr val="252525"/>
                </a:solidFill>
                <a:latin typeface="Noto Sans CJK JP"/>
                <a:cs typeface="Noto Sans CJK JP"/>
              </a:rPr>
              <a:t> </a:t>
            </a:r>
            <a:r>
              <a:rPr sz="1600" b="1" spc="-25" dirty="0">
                <a:solidFill>
                  <a:srgbClr val="252525"/>
                </a:solidFill>
                <a:latin typeface="Noto Sans CJK JP"/>
                <a:cs typeface="Noto Sans CJK JP"/>
              </a:rPr>
              <a:t>확대</a:t>
            </a:r>
            <a:endParaRPr sz="1600" dirty="0">
              <a:latin typeface="Noto Sans CJK JP"/>
              <a:cs typeface="Noto Sans CJK JP"/>
            </a:endParaRPr>
          </a:p>
          <a:p>
            <a:pPr marL="100965" marR="1188720">
              <a:lnSpc>
                <a:spcPct val="157700"/>
              </a:lnSpc>
              <a:spcBef>
                <a:spcPts val="300"/>
              </a:spcBef>
            </a:pP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양자과학기술플래그십프로젝트(과기부)</a:t>
            </a:r>
            <a:r>
              <a:rPr sz="1300" spc="11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252억원 </a:t>
            </a: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BM HANNA 11yrs old"/>
                <a:cs typeface="BM HANNA 11yrs old"/>
              </a:rPr>
              <a:t>양자컴퓨팅서비스및활용체계구축(과기부)</a:t>
            </a:r>
            <a:r>
              <a:rPr sz="1300" spc="9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58.5억원</a:t>
            </a:r>
            <a:endParaRPr sz="1300" dirty="0">
              <a:latin typeface="BM HANNA 11yrs old"/>
              <a:cs typeface="BM HANNA 11yrs old"/>
            </a:endParaRPr>
          </a:p>
          <a:p>
            <a:pPr marL="100965">
              <a:lnSpc>
                <a:spcPct val="100000"/>
              </a:lnSpc>
              <a:spcBef>
                <a:spcPts val="900"/>
              </a:spcBef>
            </a:pPr>
            <a:r>
              <a:rPr sz="13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(계속)</a:t>
            </a:r>
            <a:r>
              <a:rPr sz="1300" spc="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양자암호통신산업확산및차세대기술개발(과기부)</a:t>
            </a:r>
            <a:r>
              <a:rPr sz="1300" spc="13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7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99.3억원</a:t>
            </a:r>
            <a:endParaRPr sz="1300" dirty="0">
              <a:latin typeface="BM HANNA 11yrs old"/>
              <a:cs typeface="BM HANNA 11yrs 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45935" y="2072639"/>
            <a:ext cx="263525" cy="1499870"/>
            <a:chOff x="6345935" y="2072639"/>
            <a:chExt cx="263525" cy="149987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5935" y="2072639"/>
              <a:ext cx="155448" cy="149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4431" y="2850387"/>
              <a:ext cx="105028" cy="982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04431" y="3164331"/>
              <a:ext cx="105028" cy="982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04431" y="3473703"/>
              <a:ext cx="105028" cy="98298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35304" y="1884578"/>
            <a:ext cx="452501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spc="-65" dirty="0">
                <a:solidFill>
                  <a:srgbClr val="252525"/>
                </a:solidFill>
              </a:rPr>
              <a:t>디지털바이오</a:t>
            </a:r>
            <a:r>
              <a:rPr sz="1600" spc="-20" dirty="0">
                <a:solidFill>
                  <a:srgbClr val="252525"/>
                </a:solidFill>
              </a:rPr>
              <a:t> </a:t>
            </a:r>
            <a:r>
              <a:rPr sz="1600" spc="-40" dirty="0">
                <a:solidFill>
                  <a:srgbClr val="252525"/>
                </a:solidFill>
              </a:rPr>
              <a:t>육성과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40" dirty="0">
                <a:solidFill>
                  <a:srgbClr val="252525"/>
                </a:solidFill>
              </a:rPr>
              <a:t>바이오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제조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기반</a:t>
            </a:r>
            <a:r>
              <a:rPr sz="1600" spc="-40" dirty="0">
                <a:solidFill>
                  <a:srgbClr val="252525"/>
                </a:solidFill>
              </a:rPr>
              <a:t> 마련에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투자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35" dirty="0">
                <a:solidFill>
                  <a:srgbClr val="252525"/>
                </a:solidFill>
              </a:rPr>
              <a:t>확대 </a:t>
            </a:r>
            <a:r>
              <a:rPr sz="1600" spc="-40" dirty="0">
                <a:solidFill>
                  <a:srgbClr val="252525"/>
                </a:solidFill>
              </a:rPr>
              <a:t>차세대</a:t>
            </a:r>
            <a:r>
              <a:rPr sz="1600" spc="-20" dirty="0">
                <a:solidFill>
                  <a:srgbClr val="252525"/>
                </a:solidFill>
              </a:rPr>
              <a:t> </a:t>
            </a:r>
            <a:r>
              <a:rPr sz="1600" spc="-55" dirty="0">
                <a:solidFill>
                  <a:srgbClr val="252525"/>
                </a:solidFill>
              </a:rPr>
              <a:t>의료기술</a:t>
            </a:r>
            <a:r>
              <a:rPr sz="1600" spc="-20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확보</a:t>
            </a:r>
            <a:r>
              <a:rPr sz="1600" spc="-25" dirty="0">
                <a:solidFill>
                  <a:srgbClr val="252525"/>
                </a:solidFill>
              </a:rPr>
              <a:t> </a:t>
            </a:r>
            <a:r>
              <a:rPr sz="1600" dirty="0">
                <a:solidFill>
                  <a:srgbClr val="252525"/>
                </a:solidFill>
              </a:rPr>
              <a:t>및</a:t>
            </a:r>
            <a:r>
              <a:rPr sz="1600" spc="-30" dirty="0">
                <a:solidFill>
                  <a:srgbClr val="252525"/>
                </a:solidFill>
              </a:rPr>
              <a:t> </a:t>
            </a:r>
            <a:r>
              <a:rPr sz="1600" spc="-55" dirty="0">
                <a:solidFill>
                  <a:srgbClr val="252525"/>
                </a:solidFill>
              </a:rPr>
              <a:t>범국가적</a:t>
            </a:r>
            <a:r>
              <a:rPr sz="1600" spc="-15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난제</a:t>
            </a:r>
            <a:r>
              <a:rPr sz="1600" spc="-25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해결</a:t>
            </a:r>
            <a:r>
              <a:rPr sz="1600" spc="-25" dirty="0">
                <a:solidFill>
                  <a:srgbClr val="252525"/>
                </a:solidFill>
              </a:rPr>
              <a:t> </a:t>
            </a:r>
            <a:r>
              <a:rPr sz="1600" spc="-10" dirty="0">
                <a:solidFill>
                  <a:srgbClr val="252525"/>
                </a:solidFill>
              </a:rPr>
              <a:t>지원</a:t>
            </a:r>
            <a:r>
              <a:rPr sz="1600" spc="-25" dirty="0">
                <a:solidFill>
                  <a:srgbClr val="252525"/>
                </a:solidFill>
              </a:rPr>
              <a:t> 강화</a:t>
            </a:r>
            <a:endParaRPr sz="1600"/>
          </a:p>
        </p:txBody>
      </p:sp>
      <p:sp>
        <p:nvSpPr>
          <p:cNvPr id="23" name="object 23"/>
          <p:cNvSpPr txBox="1"/>
          <p:nvPr/>
        </p:nvSpPr>
        <p:spPr>
          <a:xfrm>
            <a:off x="724001" y="2654960"/>
            <a:ext cx="499491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700"/>
              </a:lnSpc>
              <a:spcBef>
                <a:spcPts val="100"/>
              </a:spcBef>
            </a:pPr>
            <a:r>
              <a:rPr sz="1300" spc="-70" dirty="0">
                <a:solidFill>
                  <a:srgbClr val="252525"/>
                </a:solidFill>
                <a:latin typeface="BM HANNA 11yrs old"/>
                <a:cs typeface="BM HANNA 11yrs old"/>
              </a:rPr>
              <a:t>(계속)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국가통합바이오빅데이터구축사업(과기/복지/산업/질병청)</a:t>
            </a:r>
            <a:r>
              <a:rPr sz="1300" spc="1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00" dirty="0">
                <a:solidFill>
                  <a:srgbClr val="252525"/>
                </a:solidFill>
                <a:latin typeface="BM HANNA 11yrs old"/>
                <a:cs typeface="BM HANNA 11yrs old"/>
              </a:rPr>
              <a:t>1,131억원 </a:t>
            </a:r>
            <a:r>
              <a:rPr sz="13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바이오파운드리인프라및활용기반구축(과기/산업부)</a:t>
            </a:r>
            <a:r>
              <a:rPr sz="1300" spc="8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3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75" dirty="0">
                <a:solidFill>
                  <a:srgbClr val="252525"/>
                </a:solidFill>
                <a:latin typeface="BM HANNA 11yrs old"/>
                <a:cs typeface="BM HANNA 11yrs old"/>
              </a:rPr>
              <a:t>113억원</a:t>
            </a:r>
            <a:endParaRPr sz="1300" dirty="0">
              <a:latin typeface="BM HANNA 11yrs old"/>
              <a:cs typeface="BM HANNA 11yrs old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3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(신규)</a:t>
            </a:r>
            <a:r>
              <a:rPr sz="1300" spc="-4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dirty="0">
                <a:solidFill>
                  <a:srgbClr val="252525"/>
                </a:solidFill>
                <a:latin typeface="BM HANNA 11yrs old"/>
                <a:cs typeface="BM HANNA 11yrs old"/>
              </a:rPr>
              <a:t>팬데믹대비mRNA백신개발지원(질병청)</a:t>
            </a:r>
            <a:r>
              <a:rPr sz="1300" spc="-1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130" dirty="0">
                <a:solidFill>
                  <a:srgbClr val="252525"/>
                </a:solidFill>
                <a:latin typeface="BM HANNA 11yrs old"/>
                <a:cs typeface="BM HANNA 11yrs old"/>
              </a:rPr>
              <a:t>:</a:t>
            </a:r>
            <a:r>
              <a:rPr sz="1300" spc="-6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BM HANNA 11yrs old"/>
                <a:cs typeface="BM HANNA 11yrs old"/>
              </a:rPr>
              <a:t>254억원</a:t>
            </a:r>
            <a:endParaRPr sz="1300" dirty="0">
              <a:latin typeface="BM HANNA 11yrs old"/>
              <a:cs typeface="BM HANNA 11yrs old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7576" y="2066544"/>
            <a:ext cx="155447" cy="14935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0644" y="2844292"/>
            <a:ext cx="106591" cy="9829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0644" y="3161283"/>
            <a:ext cx="106591" cy="982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0644" y="3459988"/>
            <a:ext cx="106591" cy="9829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73707" y="6373774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17214" y="6373774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16189" y="4024884"/>
            <a:ext cx="3103880" cy="2341245"/>
            <a:chOff x="1516189" y="4024884"/>
            <a:chExt cx="3103880" cy="2341245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5184" y="4605528"/>
              <a:ext cx="134112" cy="17556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926336" y="4657344"/>
              <a:ext cx="688975" cy="1704339"/>
            </a:xfrm>
            <a:custGeom>
              <a:avLst/>
              <a:gdLst/>
              <a:ahLst/>
              <a:cxnLst/>
              <a:rect l="l" t="t" r="r" b="b"/>
              <a:pathLst>
                <a:path w="688975" h="1704339">
                  <a:moveTo>
                    <a:pt x="596772" y="0"/>
                  </a:moveTo>
                  <a:lnTo>
                    <a:pt x="92075" y="0"/>
                  </a:lnTo>
                  <a:lnTo>
                    <a:pt x="56203" y="7225"/>
                  </a:lnTo>
                  <a:lnTo>
                    <a:pt x="26939" y="26939"/>
                  </a:lnTo>
                  <a:lnTo>
                    <a:pt x="7225" y="56203"/>
                  </a:lnTo>
                  <a:lnTo>
                    <a:pt x="0" y="92074"/>
                  </a:lnTo>
                  <a:lnTo>
                    <a:pt x="0" y="1703831"/>
                  </a:lnTo>
                  <a:lnTo>
                    <a:pt x="688847" y="1703831"/>
                  </a:lnTo>
                  <a:lnTo>
                    <a:pt x="688847" y="92074"/>
                  </a:lnTo>
                  <a:lnTo>
                    <a:pt x="681622" y="56203"/>
                  </a:lnTo>
                  <a:lnTo>
                    <a:pt x="661908" y="26939"/>
                  </a:lnTo>
                  <a:lnTo>
                    <a:pt x="632644" y="7225"/>
                  </a:lnTo>
                  <a:lnTo>
                    <a:pt x="5967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3484" y="4322064"/>
              <a:ext cx="132587" cy="20391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569208" y="4244340"/>
              <a:ext cx="688975" cy="2117090"/>
            </a:xfrm>
            <a:custGeom>
              <a:avLst/>
              <a:gdLst/>
              <a:ahLst/>
              <a:cxnLst/>
              <a:rect l="l" t="t" r="r" b="b"/>
              <a:pathLst>
                <a:path w="688975" h="2117090">
                  <a:moveTo>
                    <a:pt x="591312" y="0"/>
                  </a:moveTo>
                  <a:lnTo>
                    <a:pt x="97536" y="0"/>
                  </a:lnTo>
                  <a:lnTo>
                    <a:pt x="59578" y="7667"/>
                  </a:lnTo>
                  <a:lnTo>
                    <a:pt x="28575" y="28575"/>
                  </a:lnTo>
                  <a:lnTo>
                    <a:pt x="7667" y="59578"/>
                  </a:lnTo>
                  <a:lnTo>
                    <a:pt x="0" y="97536"/>
                  </a:lnTo>
                  <a:lnTo>
                    <a:pt x="0" y="2116836"/>
                  </a:lnTo>
                  <a:lnTo>
                    <a:pt x="688847" y="2116836"/>
                  </a:lnTo>
                  <a:lnTo>
                    <a:pt x="688847" y="97536"/>
                  </a:lnTo>
                  <a:lnTo>
                    <a:pt x="681180" y="59578"/>
                  </a:lnTo>
                  <a:lnTo>
                    <a:pt x="660272" y="28575"/>
                  </a:lnTo>
                  <a:lnTo>
                    <a:pt x="629269" y="7667"/>
                  </a:lnTo>
                  <a:lnTo>
                    <a:pt x="591312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20952" y="6361176"/>
              <a:ext cx="3094355" cy="0"/>
            </a:xfrm>
            <a:custGeom>
              <a:avLst/>
              <a:gdLst/>
              <a:ahLst/>
              <a:cxnLst/>
              <a:rect l="l" t="t" r="r" b="b"/>
              <a:pathLst>
                <a:path w="3094354">
                  <a:moveTo>
                    <a:pt x="0" y="0"/>
                  </a:moveTo>
                  <a:lnTo>
                    <a:pt x="309435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05784" y="4024884"/>
              <a:ext cx="628650" cy="19126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996820" y="4433696"/>
            <a:ext cx="550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5" dirty="0">
                <a:latin typeface="Noto Sans CJK JP"/>
                <a:cs typeface="Noto Sans CJK JP"/>
              </a:rPr>
              <a:t>1.78조원</a:t>
            </a:r>
            <a:endParaRPr sz="1100">
              <a:latin typeface="Noto Sans CJK JP"/>
              <a:cs typeface="Noto Sans CJK JP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852927" y="5340096"/>
            <a:ext cx="526554" cy="415302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878826" y="6367373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22079" y="6367373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421689" y="4029455"/>
            <a:ext cx="3103880" cy="2330450"/>
            <a:chOff x="7421689" y="4029455"/>
            <a:chExt cx="3103880" cy="233045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20684" y="5177027"/>
              <a:ext cx="132588" cy="117805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830312" y="5212080"/>
              <a:ext cx="690880" cy="1143000"/>
            </a:xfrm>
            <a:custGeom>
              <a:avLst/>
              <a:gdLst/>
              <a:ahLst/>
              <a:cxnLst/>
              <a:rect l="l" t="t" r="r" b="b"/>
              <a:pathLst>
                <a:path w="690879" h="1143000">
                  <a:moveTo>
                    <a:pt x="598170" y="0"/>
                  </a:moveTo>
                  <a:lnTo>
                    <a:pt x="92202" y="0"/>
                  </a:lnTo>
                  <a:lnTo>
                    <a:pt x="56310" y="7244"/>
                  </a:lnTo>
                  <a:lnTo>
                    <a:pt x="27003" y="27003"/>
                  </a:lnTo>
                  <a:lnTo>
                    <a:pt x="7244" y="56310"/>
                  </a:lnTo>
                  <a:lnTo>
                    <a:pt x="0" y="92202"/>
                  </a:lnTo>
                  <a:lnTo>
                    <a:pt x="0" y="1143000"/>
                  </a:lnTo>
                  <a:lnTo>
                    <a:pt x="690372" y="1143000"/>
                  </a:lnTo>
                  <a:lnTo>
                    <a:pt x="690372" y="92202"/>
                  </a:lnTo>
                  <a:lnTo>
                    <a:pt x="683127" y="56310"/>
                  </a:lnTo>
                  <a:lnTo>
                    <a:pt x="663368" y="27003"/>
                  </a:lnTo>
                  <a:lnTo>
                    <a:pt x="634061" y="7244"/>
                  </a:lnTo>
                  <a:lnTo>
                    <a:pt x="5981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57460" y="4315967"/>
              <a:ext cx="134112" cy="20391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473184" y="4238243"/>
              <a:ext cx="690880" cy="2117090"/>
            </a:xfrm>
            <a:custGeom>
              <a:avLst/>
              <a:gdLst/>
              <a:ahLst/>
              <a:cxnLst/>
              <a:rect l="l" t="t" r="r" b="b"/>
              <a:pathLst>
                <a:path w="690879" h="2117090">
                  <a:moveTo>
                    <a:pt x="592709" y="0"/>
                  </a:moveTo>
                  <a:lnTo>
                    <a:pt x="97663" y="0"/>
                  </a:lnTo>
                  <a:lnTo>
                    <a:pt x="59632" y="7669"/>
                  </a:lnTo>
                  <a:lnTo>
                    <a:pt x="28590" y="28590"/>
                  </a:lnTo>
                  <a:lnTo>
                    <a:pt x="7669" y="59632"/>
                  </a:lnTo>
                  <a:lnTo>
                    <a:pt x="0" y="97662"/>
                  </a:lnTo>
                  <a:lnTo>
                    <a:pt x="0" y="2116835"/>
                  </a:lnTo>
                  <a:lnTo>
                    <a:pt x="690372" y="2116835"/>
                  </a:lnTo>
                  <a:lnTo>
                    <a:pt x="690372" y="97662"/>
                  </a:lnTo>
                  <a:lnTo>
                    <a:pt x="682702" y="59632"/>
                  </a:lnTo>
                  <a:lnTo>
                    <a:pt x="661781" y="28590"/>
                  </a:lnTo>
                  <a:lnTo>
                    <a:pt x="630739" y="7669"/>
                  </a:lnTo>
                  <a:lnTo>
                    <a:pt x="592709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26452" y="6355079"/>
              <a:ext cx="3094355" cy="0"/>
            </a:xfrm>
            <a:custGeom>
              <a:avLst/>
              <a:gdLst/>
              <a:ahLst/>
              <a:cxnLst/>
              <a:rect l="l" t="t" r="r" b="b"/>
              <a:pathLst>
                <a:path w="3094354">
                  <a:moveTo>
                    <a:pt x="0" y="0"/>
                  </a:moveTo>
                  <a:lnTo>
                    <a:pt x="3094354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09760" y="4029455"/>
              <a:ext cx="628650" cy="19278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892922" y="4993385"/>
            <a:ext cx="5499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5" dirty="0">
                <a:latin typeface="Noto Sans CJK JP"/>
                <a:cs typeface="Noto Sans CJK JP"/>
              </a:rPr>
              <a:t>0.13조원</a:t>
            </a:r>
            <a:endParaRPr sz="1100">
              <a:latin typeface="Noto Sans CJK JP"/>
              <a:cs typeface="Noto Sans CJK JP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776716" y="5361432"/>
            <a:ext cx="535711" cy="41379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801005" y="5998672"/>
            <a:ext cx="66452" cy="65570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9637531" y="5813146"/>
            <a:ext cx="396875" cy="436880"/>
          </a:xfrm>
          <a:custGeom>
            <a:avLst/>
            <a:gdLst/>
            <a:ahLst/>
            <a:cxnLst/>
            <a:rect l="l" t="t" r="r" b="b"/>
            <a:pathLst>
              <a:path w="396875" h="436879">
                <a:moveTo>
                  <a:pt x="146976" y="342899"/>
                </a:moveTo>
                <a:lnTo>
                  <a:pt x="124156" y="342899"/>
                </a:lnTo>
                <a:lnTo>
                  <a:pt x="138061" y="382269"/>
                </a:lnTo>
                <a:lnTo>
                  <a:pt x="155236" y="411479"/>
                </a:lnTo>
                <a:lnTo>
                  <a:pt x="175008" y="430529"/>
                </a:lnTo>
                <a:lnTo>
                  <a:pt x="196700" y="436879"/>
                </a:lnTo>
                <a:lnTo>
                  <a:pt x="218470" y="430529"/>
                </a:lnTo>
                <a:lnTo>
                  <a:pt x="234391" y="415289"/>
                </a:lnTo>
                <a:lnTo>
                  <a:pt x="196700" y="415289"/>
                </a:lnTo>
                <a:lnTo>
                  <a:pt x="183591" y="410209"/>
                </a:lnTo>
                <a:lnTo>
                  <a:pt x="169911" y="394969"/>
                </a:lnTo>
                <a:lnTo>
                  <a:pt x="156751" y="370839"/>
                </a:lnTo>
                <a:lnTo>
                  <a:pt x="146976" y="342899"/>
                </a:lnTo>
                <a:close/>
              </a:path>
              <a:path w="396875" h="436879">
                <a:moveTo>
                  <a:pt x="276286" y="317499"/>
                </a:moveTo>
                <a:lnTo>
                  <a:pt x="198361" y="317499"/>
                </a:lnTo>
                <a:lnTo>
                  <a:pt x="211132" y="323849"/>
                </a:lnTo>
                <a:lnTo>
                  <a:pt x="223696" y="328929"/>
                </a:lnTo>
                <a:lnTo>
                  <a:pt x="248200" y="336549"/>
                </a:lnTo>
                <a:lnTo>
                  <a:pt x="236649" y="370839"/>
                </a:lnTo>
                <a:lnTo>
                  <a:pt x="223488" y="394969"/>
                </a:lnTo>
                <a:lnTo>
                  <a:pt x="209808" y="410209"/>
                </a:lnTo>
                <a:lnTo>
                  <a:pt x="196700" y="415289"/>
                </a:lnTo>
                <a:lnTo>
                  <a:pt x="234391" y="415289"/>
                </a:lnTo>
                <a:lnTo>
                  <a:pt x="238371" y="411479"/>
                </a:lnTo>
                <a:lnTo>
                  <a:pt x="255572" y="382269"/>
                </a:lnTo>
                <a:lnTo>
                  <a:pt x="269243" y="342899"/>
                </a:lnTo>
                <a:lnTo>
                  <a:pt x="372534" y="342899"/>
                </a:lnTo>
                <a:lnTo>
                  <a:pt x="379123" y="339089"/>
                </a:lnTo>
                <a:lnTo>
                  <a:pt x="387156" y="330199"/>
                </a:lnTo>
                <a:lnTo>
                  <a:pt x="329604" y="330199"/>
                </a:lnTo>
                <a:lnTo>
                  <a:pt x="303715" y="327659"/>
                </a:lnTo>
                <a:lnTo>
                  <a:pt x="275335" y="322579"/>
                </a:lnTo>
                <a:lnTo>
                  <a:pt x="276286" y="317499"/>
                </a:lnTo>
                <a:close/>
              </a:path>
              <a:path w="396875" h="436879">
                <a:moveTo>
                  <a:pt x="64349" y="85089"/>
                </a:moveTo>
                <a:lnTo>
                  <a:pt x="14276" y="99059"/>
                </a:lnTo>
                <a:lnTo>
                  <a:pt x="0" y="132079"/>
                </a:lnTo>
                <a:lnTo>
                  <a:pt x="7103" y="158749"/>
                </a:lnTo>
                <a:lnTo>
                  <a:pt x="25109" y="187959"/>
                </a:lnTo>
                <a:lnTo>
                  <a:pt x="52720" y="219709"/>
                </a:lnTo>
                <a:lnTo>
                  <a:pt x="26321" y="250189"/>
                </a:lnTo>
                <a:lnTo>
                  <a:pt x="9319" y="279399"/>
                </a:lnTo>
                <a:lnTo>
                  <a:pt x="2803" y="306069"/>
                </a:lnTo>
                <a:lnTo>
                  <a:pt x="7865" y="327659"/>
                </a:lnTo>
                <a:lnTo>
                  <a:pt x="17045" y="337819"/>
                </a:lnTo>
                <a:lnTo>
                  <a:pt x="30223" y="345439"/>
                </a:lnTo>
                <a:lnTo>
                  <a:pt x="47035" y="349249"/>
                </a:lnTo>
                <a:lnTo>
                  <a:pt x="67118" y="351789"/>
                </a:lnTo>
                <a:lnTo>
                  <a:pt x="93976" y="349249"/>
                </a:lnTo>
                <a:lnTo>
                  <a:pt x="108703" y="346709"/>
                </a:lnTo>
                <a:lnTo>
                  <a:pt x="124156" y="342899"/>
                </a:lnTo>
                <a:lnTo>
                  <a:pt x="146976" y="342899"/>
                </a:lnTo>
                <a:lnTo>
                  <a:pt x="145199" y="337819"/>
                </a:lnTo>
                <a:lnTo>
                  <a:pt x="158178" y="334009"/>
                </a:lnTo>
                <a:lnTo>
                  <a:pt x="168068" y="330199"/>
                </a:lnTo>
                <a:lnTo>
                  <a:pt x="67118" y="330199"/>
                </a:lnTo>
                <a:lnTo>
                  <a:pt x="52867" y="328929"/>
                </a:lnTo>
                <a:lnTo>
                  <a:pt x="41160" y="326389"/>
                </a:lnTo>
                <a:lnTo>
                  <a:pt x="32464" y="322579"/>
                </a:lnTo>
                <a:lnTo>
                  <a:pt x="27247" y="317499"/>
                </a:lnTo>
                <a:lnTo>
                  <a:pt x="25248" y="303529"/>
                </a:lnTo>
                <a:lnTo>
                  <a:pt x="31608" y="284479"/>
                </a:lnTo>
                <a:lnTo>
                  <a:pt x="46170" y="261619"/>
                </a:lnTo>
                <a:lnTo>
                  <a:pt x="68779" y="234949"/>
                </a:lnTo>
                <a:lnTo>
                  <a:pt x="102204" y="234949"/>
                </a:lnTo>
                <a:lnTo>
                  <a:pt x="96122" y="229869"/>
                </a:lnTo>
                <a:lnTo>
                  <a:pt x="90350" y="224789"/>
                </a:lnTo>
                <a:lnTo>
                  <a:pt x="84838" y="219709"/>
                </a:lnTo>
                <a:lnTo>
                  <a:pt x="90428" y="214629"/>
                </a:lnTo>
                <a:lnTo>
                  <a:pt x="96329" y="210819"/>
                </a:lnTo>
                <a:lnTo>
                  <a:pt x="102438" y="205739"/>
                </a:lnTo>
                <a:lnTo>
                  <a:pt x="68225" y="205739"/>
                </a:lnTo>
                <a:lnTo>
                  <a:pt x="44483" y="177799"/>
                </a:lnTo>
                <a:lnTo>
                  <a:pt x="29046" y="154939"/>
                </a:lnTo>
                <a:lnTo>
                  <a:pt x="22124" y="134619"/>
                </a:lnTo>
                <a:lnTo>
                  <a:pt x="23924" y="120649"/>
                </a:lnTo>
                <a:lnTo>
                  <a:pt x="29375" y="115569"/>
                </a:lnTo>
                <a:lnTo>
                  <a:pt x="38045" y="111759"/>
                </a:lnTo>
                <a:lnTo>
                  <a:pt x="49622" y="109219"/>
                </a:lnTo>
                <a:lnTo>
                  <a:pt x="63795" y="107949"/>
                </a:lnTo>
                <a:lnTo>
                  <a:pt x="168068" y="107949"/>
                </a:lnTo>
                <a:lnTo>
                  <a:pt x="158178" y="104139"/>
                </a:lnTo>
                <a:lnTo>
                  <a:pt x="145199" y="100329"/>
                </a:lnTo>
                <a:lnTo>
                  <a:pt x="147420" y="93979"/>
                </a:lnTo>
                <a:lnTo>
                  <a:pt x="124156" y="93979"/>
                </a:lnTo>
                <a:lnTo>
                  <a:pt x="107958" y="90169"/>
                </a:lnTo>
                <a:lnTo>
                  <a:pt x="92591" y="87629"/>
                </a:lnTo>
                <a:lnTo>
                  <a:pt x="64349" y="85089"/>
                </a:lnTo>
                <a:close/>
              </a:path>
              <a:path w="396875" h="436879">
                <a:moveTo>
                  <a:pt x="372534" y="342899"/>
                </a:moveTo>
                <a:lnTo>
                  <a:pt x="269243" y="342899"/>
                </a:lnTo>
                <a:lnTo>
                  <a:pt x="285441" y="346709"/>
                </a:lnTo>
                <a:lnTo>
                  <a:pt x="300808" y="350519"/>
                </a:lnTo>
                <a:lnTo>
                  <a:pt x="315344" y="351789"/>
                </a:lnTo>
                <a:lnTo>
                  <a:pt x="329050" y="351789"/>
                </a:lnTo>
                <a:lnTo>
                  <a:pt x="349133" y="350519"/>
                </a:lnTo>
                <a:lnTo>
                  <a:pt x="365945" y="346709"/>
                </a:lnTo>
                <a:lnTo>
                  <a:pt x="372534" y="342899"/>
                </a:lnTo>
                <a:close/>
              </a:path>
              <a:path w="396875" h="436879">
                <a:moveTo>
                  <a:pt x="102204" y="234949"/>
                </a:moveTo>
                <a:lnTo>
                  <a:pt x="68779" y="234949"/>
                </a:lnTo>
                <a:lnTo>
                  <a:pt x="78539" y="243839"/>
                </a:lnTo>
                <a:lnTo>
                  <a:pt x="88715" y="251459"/>
                </a:lnTo>
                <a:lnTo>
                  <a:pt x="99306" y="260349"/>
                </a:lnTo>
                <a:lnTo>
                  <a:pt x="110312" y="267969"/>
                </a:lnTo>
                <a:lnTo>
                  <a:pt x="111766" y="281939"/>
                </a:lnTo>
                <a:lnTo>
                  <a:pt x="113634" y="295909"/>
                </a:lnTo>
                <a:lnTo>
                  <a:pt x="115919" y="309879"/>
                </a:lnTo>
                <a:lnTo>
                  <a:pt x="118618" y="322579"/>
                </a:lnTo>
                <a:lnTo>
                  <a:pt x="105042" y="326389"/>
                </a:lnTo>
                <a:lnTo>
                  <a:pt x="67118" y="330199"/>
                </a:lnTo>
                <a:lnTo>
                  <a:pt x="168068" y="330199"/>
                </a:lnTo>
                <a:lnTo>
                  <a:pt x="184759" y="323849"/>
                </a:lnTo>
                <a:lnTo>
                  <a:pt x="198361" y="317499"/>
                </a:lnTo>
                <a:lnTo>
                  <a:pt x="276286" y="317499"/>
                </a:lnTo>
                <a:lnTo>
                  <a:pt x="276524" y="316229"/>
                </a:lnTo>
                <a:lnTo>
                  <a:pt x="140215" y="316229"/>
                </a:lnTo>
                <a:lnTo>
                  <a:pt x="138649" y="308609"/>
                </a:lnTo>
                <a:lnTo>
                  <a:pt x="137239" y="300989"/>
                </a:lnTo>
                <a:lnTo>
                  <a:pt x="135932" y="292099"/>
                </a:lnTo>
                <a:lnTo>
                  <a:pt x="134678" y="284479"/>
                </a:lnTo>
                <a:lnTo>
                  <a:pt x="178737" y="284479"/>
                </a:lnTo>
                <a:lnTo>
                  <a:pt x="163474" y="275589"/>
                </a:lnTo>
                <a:lnTo>
                  <a:pt x="146999" y="265429"/>
                </a:lnTo>
                <a:lnTo>
                  <a:pt x="139021" y="261619"/>
                </a:lnTo>
                <a:lnTo>
                  <a:pt x="131355" y="256539"/>
                </a:lnTo>
                <a:lnTo>
                  <a:pt x="130715" y="247649"/>
                </a:lnTo>
                <a:lnTo>
                  <a:pt x="130468" y="240029"/>
                </a:lnTo>
                <a:lnTo>
                  <a:pt x="108651" y="240029"/>
                </a:lnTo>
                <a:lnTo>
                  <a:pt x="102204" y="234949"/>
                </a:lnTo>
                <a:close/>
              </a:path>
              <a:path w="396875" h="436879">
                <a:moveTo>
                  <a:pt x="355547" y="234949"/>
                </a:moveTo>
                <a:lnTo>
                  <a:pt x="327942" y="234949"/>
                </a:lnTo>
                <a:lnTo>
                  <a:pt x="350552" y="261619"/>
                </a:lnTo>
                <a:lnTo>
                  <a:pt x="365114" y="284479"/>
                </a:lnTo>
                <a:lnTo>
                  <a:pt x="371474" y="303529"/>
                </a:lnTo>
                <a:lnTo>
                  <a:pt x="369475" y="317499"/>
                </a:lnTo>
                <a:lnTo>
                  <a:pt x="364024" y="322579"/>
                </a:lnTo>
                <a:lnTo>
                  <a:pt x="355354" y="326389"/>
                </a:lnTo>
                <a:lnTo>
                  <a:pt x="343777" y="328929"/>
                </a:lnTo>
                <a:lnTo>
                  <a:pt x="329604" y="330199"/>
                </a:lnTo>
                <a:lnTo>
                  <a:pt x="387156" y="330199"/>
                </a:lnTo>
                <a:lnTo>
                  <a:pt x="388303" y="328929"/>
                </a:lnTo>
                <a:lnTo>
                  <a:pt x="393359" y="307339"/>
                </a:lnTo>
                <a:lnTo>
                  <a:pt x="386844" y="280669"/>
                </a:lnTo>
                <a:lnTo>
                  <a:pt x="369845" y="251459"/>
                </a:lnTo>
                <a:lnTo>
                  <a:pt x="355547" y="234949"/>
                </a:lnTo>
                <a:close/>
              </a:path>
              <a:path w="396875" h="436879">
                <a:moveTo>
                  <a:pt x="178737" y="284479"/>
                </a:moveTo>
                <a:lnTo>
                  <a:pt x="134678" y="284479"/>
                </a:lnTo>
                <a:lnTo>
                  <a:pt x="140769" y="288289"/>
                </a:lnTo>
                <a:lnTo>
                  <a:pt x="146307" y="290829"/>
                </a:lnTo>
                <a:lnTo>
                  <a:pt x="152952" y="294639"/>
                </a:lnTo>
                <a:lnTo>
                  <a:pt x="159043" y="298449"/>
                </a:lnTo>
                <a:lnTo>
                  <a:pt x="165689" y="302259"/>
                </a:lnTo>
                <a:lnTo>
                  <a:pt x="172334" y="304799"/>
                </a:lnTo>
                <a:lnTo>
                  <a:pt x="164123" y="308609"/>
                </a:lnTo>
                <a:lnTo>
                  <a:pt x="140215" y="316229"/>
                </a:lnTo>
                <a:lnTo>
                  <a:pt x="253738" y="316229"/>
                </a:lnTo>
                <a:lnTo>
                  <a:pt x="231855" y="308609"/>
                </a:lnTo>
                <a:lnTo>
                  <a:pt x="224388" y="304799"/>
                </a:lnTo>
                <a:lnTo>
                  <a:pt x="231033" y="302259"/>
                </a:lnTo>
                <a:lnTo>
                  <a:pt x="244324" y="294639"/>
                </a:lnTo>
                <a:lnTo>
                  <a:pt x="246317" y="293369"/>
                </a:lnTo>
                <a:lnTo>
                  <a:pt x="198361" y="293369"/>
                </a:lnTo>
                <a:lnTo>
                  <a:pt x="180917" y="285749"/>
                </a:lnTo>
                <a:lnTo>
                  <a:pt x="178737" y="284479"/>
                </a:lnTo>
                <a:close/>
              </a:path>
              <a:path w="396875" h="436879">
                <a:moveTo>
                  <a:pt x="281461" y="285749"/>
                </a:moveTo>
                <a:lnTo>
                  <a:pt x="258722" y="285749"/>
                </a:lnTo>
                <a:lnTo>
                  <a:pt x="253738" y="316229"/>
                </a:lnTo>
                <a:lnTo>
                  <a:pt x="276524" y="316229"/>
                </a:lnTo>
                <a:lnTo>
                  <a:pt x="277714" y="309879"/>
                </a:lnTo>
                <a:lnTo>
                  <a:pt x="279834" y="297179"/>
                </a:lnTo>
                <a:lnTo>
                  <a:pt x="281461" y="285749"/>
                </a:lnTo>
                <a:close/>
              </a:path>
              <a:path w="396875" h="436879">
                <a:moveTo>
                  <a:pt x="245431" y="146049"/>
                </a:moveTo>
                <a:lnTo>
                  <a:pt x="198361" y="146049"/>
                </a:lnTo>
                <a:lnTo>
                  <a:pt x="222034" y="157479"/>
                </a:lnTo>
                <a:lnTo>
                  <a:pt x="229925" y="162559"/>
                </a:lnTo>
                <a:lnTo>
                  <a:pt x="238215" y="167639"/>
                </a:lnTo>
                <a:lnTo>
                  <a:pt x="246400" y="171449"/>
                </a:lnTo>
                <a:lnTo>
                  <a:pt x="254378" y="176529"/>
                </a:lnTo>
                <a:lnTo>
                  <a:pt x="262044" y="181609"/>
                </a:lnTo>
                <a:lnTo>
                  <a:pt x="262684" y="190499"/>
                </a:lnTo>
                <a:lnTo>
                  <a:pt x="263013" y="199389"/>
                </a:lnTo>
                <a:lnTo>
                  <a:pt x="263126" y="220979"/>
                </a:lnTo>
                <a:lnTo>
                  <a:pt x="263009" y="229869"/>
                </a:lnTo>
                <a:lnTo>
                  <a:pt x="247785" y="266699"/>
                </a:lnTo>
                <a:lnTo>
                  <a:pt x="233248" y="275589"/>
                </a:lnTo>
                <a:lnTo>
                  <a:pt x="215805" y="285749"/>
                </a:lnTo>
                <a:lnTo>
                  <a:pt x="198361" y="293369"/>
                </a:lnTo>
                <a:lnTo>
                  <a:pt x="246317" y="293369"/>
                </a:lnTo>
                <a:lnTo>
                  <a:pt x="254291" y="288289"/>
                </a:lnTo>
                <a:lnTo>
                  <a:pt x="258722" y="285749"/>
                </a:lnTo>
                <a:lnTo>
                  <a:pt x="281461" y="285749"/>
                </a:lnTo>
                <a:lnTo>
                  <a:pt x="281642" y="284479"/>
                </a:lnTo>
                <a:lnTo>
                  <a:pt x="283087" y="270509"/>
                </a:lnTo>
                <a:lnTo>
                  <a:pt x="295236" y="261619"/>
                </a:lnTo>
                <a:lnTo>
                  <a:pt x="306761" y="252729"/>
                </a:lnTo>
                <a:lnTo>
                  <a:pt x="317663" y="243839"/>
                </a:lnTo>
                <a:lnTo>
                  <a:pt x="319132" y="242569"/>
                </a:lnTo>
                <a:lnTo>
                  <a:pt x="284749" y="242569"/>
                </a:lnTo>
                <a:lnTo>
                  <a:pt x="285302" y="234949"/>
                </a:lnTo>
                <a:lnTo>
                  <a:pt x="285191" y="203199"/>
                </a:lnTo>
                <a:lnTo>
                  <a:pt x="284748" y="198119"/>
                </a:lnTo>
                <a:lnTo>
                  <a:pt x="319131" y="198119"/>
                </a:lnTo>
                <a:lnTo>
                  <a:pt x="317663" y="196849"/>
                </a:lnTo>
                <a:lnTo>
                  <a:pt x="306761" y="186689"/>
                </a:lnTo>
                <a:lnTo>
                  <a:pt x="295235" y="179069"/>
                </a:lnTo>
                <a:lnTo>
                  <a:pt x="283087" y="170179"/>
                </a:lnTo>
                <a:lnTo>
                  <a:pt x="281633" y="156209"/>
                </a:lnTo>
                <a:lnTo>
                  <a:pt x="281294" y="153669"/>
                </a:lnTo>
                <a:lnTo>
                  <a:pt x="259275" y="153669"/>
                </a:lnTo>
                <a:lnTo>
                  <a:pt x="253184" y="149859"/>
                </a:lnTo>
                <a:lnTo>
                  <a:pt x="247646" y="147319"/>
                </a:lnTo>
                <a:lnTo>
                  <a:pt x="245431" y="146049"/>
                </a:lnTo>
                <a:close/>
              </a:path>
              <a:path w="396875" h="436879">
                <a:moveTo>
                  <a:pt x="319131" y="198119"/>
                </a:moveTo>
                <a:lnTo>
                  <a:pt x="284748" y="198119"/>
                </a:lnTo>
                <a:lnTo>
                  <a:pt x="292025" y="203199"/>
                </a:lnTo>
                <a:lnTo>
                  <a:pt x="298939" y="209549"/>
                </a:lnTo>
                <a:lnTo>
                  <a:pt x="305541" y="214629"/>
                </a:lnTo>
                <a:lnTo>
                  <a:pt x="311883" y="220979"/>
                </a:lnTo>
                <a:lnTo>
                  <a:pt x="305541" y="226059"/>
                </a:lnTo>
                <a:lnTo>
                  <a:pt x="298939" y="231139"/>
                </a:lnTo>
                <a:lnTo>
                  <a:pt x="292025" y="237489"/>
                </a:lnTo>
                <a:lnTo>
                  <a:pt x="284749" y="242569"/>
                </a:lnTo>
                <a:lnTo>
                  <a:pt x="319132" y="242569"/>
                </a:lnTo>
                <a:lnTo>
                  <a:pt x="327942" y="234949"/>
                </a:lnTo>
                <a:lnTo>
                  <a:pt x="355547" y="234949"/>
                </a:lnTo>
                <a:lnTo>
                  <a:pt x="343448" y="220979"/>
                </a:lnTo>
                <a:lnTo>
                  <a:pt x="356966" y="205739"/>
                </a:lnTo>
                <a:lnTo>
                  <a:pt x="327942" y="205739"/>
                </a:lnTo>
                <a:lnTo>
                  <a:pt x="319131" y="198119"/>
                </a:lnTo>
                <a:close/>
              </a:path>
              <a:path w="396875" h="436879">
                <a:moveTo>
                  <a:pt x="130593" y="200659"/>
                </a:moveTo>
                <a:lnTo>
                  <a:pt x="108650" y="200659"/>
                </a:lnTo>
                <a:lnTo>
                  <a:pt x="108650" y="207009"/>
                </a:lnTo>
                <a:lnTo>
                  <a:pt x="108235" y="210819"/>
                </a:lnTo>
                <a:lnTo>
                  <a:pt x="108207" y="234949"/>
                </a:lnTo>
                <a:lnTo>
                  <a:pt x="108651" y="240029"/>
                </a:lnTo>
                <a:lnTo>
                  <a:pt x="130468" y="240029"/>
                </a:lnTo>
                <a:lnTo>
                  <a:pt x="130351" y="234949"/>
                </a:lnTo>
                <a:lnTo>
                  <a:pt x="130450" y="205739"/>
                </a:lnTo>
                <a:lnTo>
                  <a:pt x="130593" y="200659"/>
                </a:lnTo>
                <a:close/>
              </a:path>
              <a:path w="396875" h="436879">
                <a:moveTo>
                  <a:pt x="168068" y="107949"/>
                </a:moveTo>
                <a:lnTo>
                  <a:pt x="76246" y="107949"/>
                </a:lnTo>
                <a:lnTo>
                  <a:pt x="89476" y="110489"/>
                </a:lnTo>
                <a:lnTo>
                  <a:pt x="118064" y="115569"/>
                </a:lnTo>
                <a:lnTo>
                  <a:pt x="115365" y="129539"/>
                </a:lnTo>
                <a:lnTo>
                  <a:pt x="113081" y="143509"/>
                </a:lnTo>
                <a:lnTo>
                  <a:pt x="111212" y="157479"/>
                </a:lnTo>
                <a:lnTo>
                  <a:pt x="109758" y="171449"/>
                </a:lnTo>
                <a:lnTo>
                  <a:pt x="98440" y="180339"/>
                </a:lnTo>
                <a:lnTo>
                  <a:pt x="87746" y="187959"/>
                </a:lnTo>
                <a:lnTo>
                  <a:pt x="77674" y="196849"/>
                </a:lnTo>
                <a:lnTo>
                  <a:pt x="68225" y="205739"/>
                </a:lnTo>
                <a:lnTo>
                  <a:pt x="102438" y="205739"/>
                </a:lnTo>
                <a:lnTo>
                  <a:pt x="108650" y="200659"/>
                </a:lnTo>
                <a:lnTo>
                  <a:pt x="130593" y="200659"/>
                </a:lnTo>
                <a:lnTo>
                  <a:pt x="157443" y="167639"/>
                </a:lnTo>
                <a:lnTo>
                  <a:pt x="166796" y="162559"/>
                </a:lnTo>
                <a:lnTo>
                  <a:pt x="174687" y="157479"/>
                </a:lnTo>
                <a:lnTo>
                  <a:pt x="177318" y="156209"/>
                </a:lnTo>
                <a:lnTo>
                  <a:pt x="134124" y="156209"/>
                </a:lnTo>
                <a:lnTo>
                  <a:pt x="135378" y="147319"/>
                </a:lnTo>
                <a:lnTo>
                  <a:pt x="136685" y="138429"/>
                </a:lnTo>
                <a:lnTo>
                  <a:pt x="138095" y="129539"/>
                </a:lnTo>
                <a:lnTo>
                  <a:pt x="139661" y="121919"/>
                </a:lnTo>
                <a:lnTo>
                  <a:pt x="275860" y="121919"/>
                </a:lnTo>
                <a:lnTo>
                  <a:pt x="275590" y="120649"/>
                </a:lnTo>
                <a:lnTo>
                  <a:pt x="198361" y="120649"/>
                </a:lnTo>
                <a:lnTo>
                  <a:pt x="184759" y="115569"/>
                </a:lnTo>
                <a:lnTo>
                  <a:pt x="171364" y="109219"/>
                </a:lnTo>
                <a:lnTo>
                  <a:pt x="168068" y="107949"/>
                </a:lnTo>
                <a:close/>
              </a:path>
              <a:path w="396875" h="436879">
                <a:moveTo>
                  <a:pt x="390465" y="107949"/>
                </a:moveTo>
                <a:lnTo>
                  <a:pt x="332372" y="107949"/>
                </a:lnTo>
                <a:lnTo>
                  <a:pt x="346623" y="109219"/>
                </a:lnTo>
                <a:lnTo>
                  <a:pt x="358330" y="111759"/>
                </a:lnTo>
                <a:lnTo>
                  <a:pt x="367026" y="115569"/>
                </a:lnTo>
                <a:lnTo>
                  <a:pt x="372244" y="120649"/>
                </a:lnTo>
                <a:lnTo>
                  <a:pt x="374121" y="134619"/>
                </a:lnTo>
                <a:lnTo>
                  <a:pt x="367329" y="154939"/>
                </a:lnTo>
                <a:lnTo>
                  <a:pt x="351919" y="177799"/>
                </a:lnTo>
                <a:lnTo>
                  <a:pt x="327942" y="205739"/>
                </a:lnTo>
                <a:lnTo>
                  <a:pt x="356966" y="205739"/>
                </a:lnTo>
                <a:lnTo>
                  <a:pt x="371610" y="189229"/>
                </a:lnTo>
                <a:lnTo>
                  <a:pt x="389750" y="158749"/>
                </a:lnTo>
                <a:lnTo>
                  <a:pt x="396779" y="132079"/>
                </a:lnTo>
                <a:lnTo>
                  <a:pt x="391612" y="109219"/>
                </a:lnTo>
                <a:lnTo>
                  <a:pt x="390465" y="107949"/>
                </a:lnTo>
                <a:close/>
              </a:path>
              <a:path w="396875" h="436879">
                <a:moveTo>
                  <a:pt x="275860" y="121919"/>
                </a:moveTo>
                <a:lnTo>
                  <a:pt x="139661" y="121919"/>
                </a:lnTo>
                <a:lnTo>
                  <a:pt x="155790" y="126999"/>
                </a:lnTo>
                <a:lnTo>
                  <a:pt x="164036" y="130809"/>
                </a:lnTo>
                <a:lnTo>
                  <a:pt x="172334" y="133349"/>
                </a:lnTo>
                <a:lnTo>
                  <a:pt x="166796" y="135889"/>
                </a:lnTo>
                <a:lnTo>
                  <a:pt x="160705" y="139699"/>
                </a:lnTo>
                <a:lnTo>
                  <a:pt x="155167" y="143509"/>
                </a:lnTo>
                <a:lnTo>
                  <a:pt x="148522" y="147319"/>
                </a:lnTo>
                <a:lnTo>
                  <a:pt x="134124" y="156209"/>
                </a:lnTo>
                <a:lnTo>
                  <a:pt x="177318" y="156209"/>
                </a:lnTo>
                <a:lnTo>
                  <a:pt x="198361" y="146049"/>
                </a:lnTo>
                <a:lnTo>
                  <a:pt x="245431" y="146049"/>
                </a:lnTo>
                <a:lnTo>
                  <a:pt x="241001" y="143509"/>
                </a:lnTo>
                <a:lnTo>
                  <a:pt x="235463" y="139699"/>
                </a:lnTo>
                <a:lnTo>
                  <a:pt x="229925" y="137159"/>
                </a:lnTo>
                <a:lnTo>
                  <a:pt x="223834" y="133349"/>
                </a:lnTo>
                <a:lnTo>
                  <a:pt x="253737" y="123189"/>
                </a:lnTo>
                <a:lnTo>
                  <a:pt x="276130" y="123189"/>
                </a:lnTo>
                <a:lnTo>
                  <a:pt x="275860" y="121919"/>
                </a:lnTo>
                <a:close/>
              </a:path>
              <a:path w="396875" h="436879">
                <a:moveTo>
                  <a:pt x="276130" y="123189"/>
                </a:moveTo>
                <a:lnTo>
                  <a:pt x="253737" y="123189"/>
                </a:lnTo>
                <a:lnTo>
                  <a:pt x="255304" y="130809"/>
                </a:lnTo>
                <a:lnTo>
                  <a:pt x="256714" y="138429"/>
                </a:lnTo>
                <a:lnTo>
                  <a:pt x="258020" y="146049"/>
                </a:lnTo>
                <a:lnTo>
                  <a:pt x="259275" y="153669"/>
                </a:lnTo>
                <a:lnTo>
                  <a:pt x="281294" y="153669"/>
                </a:lnTo>
                <a:lnTo>
                  <a:pt x="279764" y="142239"/>
                </a:lnTo>
                <a:lnTo>
                  <a:pt x="277480" y="129539"/>
                </a:lnTo>
                <a:lnTo>
                  <a:pt x="276130" y="123189"/>
                </a:lnTo>
                <a:close/>
              </a:path>
              <a:path w="396875" h="436879">
                <a:moveTo>
                  <a:pt x="234660" y="22859"/>
                </a:moveTo>
                <a:lnTo>
                  <a:pt x="196699" y="22859"/>
                </a:lnTo>
                <a:lnTo>
                  <a:pt x="209894" y="27939"/>
                </a:lnTo>
                <a:lnTo>
                  <a:pt x="223765" y="43179"/>
                </a:lnTo>
                <a:lnTo>
                  <a:pt x="237116" y="67309"/>
                </a:lnTo>
                <a:lnTo>
                  <a:pt x="248753" y="101599"/>
                </a:lnTo>
                <a:lnTo>
                  <a:pt x="236519" y="105409"/>
                </a:lnTo>
                <a:lnTo>
                  <a:pt x="198361" y="120649"/>
                </a:lnTo>
                <a:lnTo>
                  <a:pt x="275590" y="120649"/>
                </a:lnTo>
                <a:lnTo>
                  <a:pt x="274781" y="116839"/>
                </a:lnTo>
                <a:lnTo>
                  <a:pt x="290321" y="113029"/>
                </a:lnTo>
                <a:lnTo>
                  <a:pt x="305238" y="110489"/>
                </a:lnTo>
                <a:lnTo>
                  <a:pt x="319324" y="107949"/>
                </a:lnTo>
                <a:lnTo>
                  <a:pt x="390465" y="107949"/>
                </a:lnTo>
                <a:lnTo>
                  <a:pt x="382439" y="99059"/>
                </a:lnTo>
                <a:lnTo>
                  <a:pt x="375852" y="95249"/>
                </a:lnTo>
                <a:lnTo>
                  <a:pt x="269797" y="95249"/>
                </a:lnTo>
                <a:lnTo>
                  <a:pt x="255883" y="55879"/>
                </a:lnTo>
                <a:lnTo>
                  <a:pt x="238647" y="26669"/>
                </a:lnTo>
                <a:lnTo>
                  <a:pt x="234660" y="22859"/>
                </a:lnTo>
                <a:close/>
              </a:path>
              <a:path w="396875" h="436879">
                <a:moveTo>
                  <a:pt x="332372" y="86359"/>
                </a:moveTo>
                <a:lnTo>
                  <a:pt x="318156" y="86359"/>
                </a:lnTo>
                <a:lnTo>
                  <a:pt x="286816" y="91439"/>
                </a:lnTo>
                <a:lnTo>
                  <a:pt x="269797" y="95249"/>
                </a:lnTo>
                <a:lnTo>
                  <a:pt x="375852" y="95249"/>
                </a:lnTo>
                <a:lnTo>
                  <a:pt x="369265" y="91439"/>
                </a:lnTo>
                <a:lnTo>
                  <a:pt x="352455" y="87629"/>
                </a:lnTo>
                <a:lnTo>
                  <a:pt x="332372" y="86359"/>
                </a:lnTo>
                <a:close/>
              </a:path>
              <a:path w="396875" h="436879">
                <a:moveTo>
                  <a:pt x="196699" y="0"/>
                </a:moveTo>
                <a:lnTo>
                  <a:pt x="174929" y="7619"/>
                </a:lnTo>
                <a:lnTo>
                  <a:pt x="155028" y="26669"/>
                </a:lnTo>
                <a:lnTo>
                  <a:pt x="137827" y="55879"/>
                </a:lnTo>
                <a:lnTo>
                  <a:pt x="124156" y="93979"/>
                </a:lnTo>
                <a:lnTo>
                  <a:pt x="147420" y="93979"/>
                </a:lnTo>
                <a:lnTo>
                  <a:pt x="156750" y="67309"/>
                </a:lnTo>
                <a:lnTo>
                  <a:pt x="169911" y="43179"/>
                </a:lnTo>
                <a:lnTo>
                  <a:pt x="183591" y="27939"/>
                </a:lnTo>
                <a:lnTo>
                  <a:pt x="196699" y="22859"/>
                </a:lnTo>
                <a:lnTo>
                  <a:pt x="234660" y="22859"/>
                </a:lnTo>
                <a:lnTo>
                  <a:pt x="218711" y="7619"/>
                </a:lnTo>
                <a:lnTo>
                  <a:pt x="196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7575" y="2439923"/>
            <a:ext cx="155447" cy="14935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45936" y="2446019"/>
            <a:ext cx="155448" cy="149351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2761488" y="4445507"/>
            <a:ext cx="6643370" cy="850900"/>
          </a:xfrm>
          <a:custGeom>
            <a:avLst/>
            <a:gdLst/>
            <a:ahLst/>
            <a:cxnLst/>
            <a:rect l="l" t="t" r="r" b="b"/>
            <a:pathLst>
              <a:path w="6643370" h="850900">
                <a:moveTo>
                  <a:pt x="714756" y="0"/>
                </a:moveTo>
                <a:lnTo>
                  <a:pt x="448691" y="74168"/>
                </a:lnTo>
                <a:lnTo>
                  <a:pt x="490842" y="108712"/>
                </a:lnTo>
                <a:lnTo>
                  <a:pt x="258064" y="385953"/>
                </a:lnTo>
                <a:lnTo>
                  <a:pt x="0" y="691896"/>
                </a:lnTo>
                <a:lnTo>
                  <a:pt x="528459" y="273392"/>
                </a:lnTo>
                <a:lnTo>
                  <a:pt x="611759" y="207899"/>
                </a:lnTo>
                <a:lnTo>
                  <a:pt x="653796" y="242316"/>
                </a:lnTo>
                <a:lnTo>
                  <a:pt x="714756" y="0"/>
                </a:lnTo>
                <a:close/>
              </a:path>
              <a:path w="6643370" h="850900">
                <a:moveTo>
                  <a:pt x="6643116" y="160020"/>
                </a:moveTo>
                <a:lnTo>
                  <a:pt x="6377051" y="234061"/>
                </a:lnTo>
                <a:lnTo>
                  <a:pt x="6419215" y="268478"/>
                </a:lnTo>
                <a:lnTo>
                  <a:pt x="6186424" y="545084"/>
                </a:lnTo>
                <a:lnTo>
                  <a:pt x="5928360" y="850392"/>
                </a:lnTo>
                <a:lnTo>
                  <a:pt x="6456820" y="432790"/>
                </a:lnTo>
                <a:lnTo>
                  <a:pt x="6540119" y="367411"/>
                </a:lnTo>
                <a:lnTo>
                  <a:pt x="6582156" y="401828"/>
                </a:lnTo>
                <a:lnTo>
                  <a:pt x="6643116" y="160020"/>
                </a:lnTo>
                <a:close/>
              </a:path>
            </a:pathLst>
          </a:custGeom>
          <a:solidFill>
            <a:srgbClr val="C9D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65759" y="1344167"/>
            <a:ext cx="5556504" cy="47396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84045" y="1443862"/>
            <a:ext cx="1609725" cy="32003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797174" y="1504822"/>
            <a:ext cx="510539" cy="23317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205606" y="1504822"/>
            <a:ext cx="390144" cy="23317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457067" y="1504822"/>
            <a:ext cx="533400" cy="23317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883787" y="1504822"/>
            <a:ext cx="585215" cy="23317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273931" y="1504822"/>
            <a:ext cx="1152728" cy="23317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085588" y="1490471"/>
            <a:ext cx="132587" cy="19354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269736" y="1344167"/>
            <a:ext cx="5556504" cy="47396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431658" y="1443862"/>
            <a:ext cx="804672" cy="32003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39734" y="1504822"/>
            <a:ext cx="510921" cy="23317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448420" y="1504822"/>
            <a:ext cx="390144" cy="23317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699880" y="1504822"/>
            <a:ext cx="601979" cy="23317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181465" y="1504822"/>
            <a:ext cx="585216" cy="23317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571608" y="1504822"/>
            <a:ext cx="1187399" cy="23317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411967" y="1490471"/>
            <a:ext cx="132587" cy="193548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435863" y="1405127"/>
            <a:ext cx="622300" cy="356870"/>
          </a:xfrm>
          <a:custGeom>
            <a:avLst/>
            <a:gdLst/>
            <a:ahLst/>
            <a:cxnLst/>
            <a:rect l="l" t="t" r="r" b="b"/>
            <a:pathLst>
              <a:path w="622300" h="356869">
                <a:moveTo>
                  <a:pt x="443483" y="0"/>
                </a:moveTo>
                <a:lnTo>
                  <a:pt x="178308" y="0"/>
                </a:lnTo>
                <a:lnTo>
                  <a:pt x="130907" y="6372"/>
                </a:lnTo>
                <a:lnTo>
                  <a:pt x="88312" y="24355"/>
                </a:lnTo>
                <a:lnTo>
                  <a:pt x="52225" y="52244"/>
                </a:lnTo>
                <a:lnTo>
                  <a:pt x="24344" y="88335"/>
                </a:lnTo>
                <a:lnTo>
                  <a:pt x="6369" y="130924"/>
                </a:lnTo>
                <a:lnTo>
                  <a:pt x="0" y="178308"/>
                </a:lnTo>
                <a:lnTo>
                  <a:pt x="6369" y="225691"/>
                </a:lnTo>
                <a:lnTo>
                  <a:pt x="24344" y="268280"/>
                </a:lnTo>
                <a:lnTo>
                  <a:pt x="52225" y="304371"/>
                </a:lnTo>
                <a:lnTo>
                  <a:pt x="88312" y="332260"/>
                </a:lnTo>
                <a:lnTo>
                  <a:pt x="130907" y="350243"/>
                </a:lnTo>
                <a:lnTo>
                  <a:pt x="178308" y="356616"/>
                </a:lnTo>
                <a:lnTo>
                  <a:pt x="443483" y="356616"/>
                </a:lnTo>
                <a:lnTo>
                  <a:pt x="490884" y="350243"/>
                </a:lnTo>
                <a:lnTo>
                  <a:pt x="533479" y="332260"/>
                </a:lnTo>
                <a:lnTo>
                  <a:pt x="569566" y="304371"/>
                </a:lnTo>
                <a:lnTo>
                  <a:pt x="597447" y="268280"/>
                </a:lnTo>
                <a:lnTo>
                  <a:pt x="615422" y="225691"/>
                </a:lnTo>
                <a:lnTo>
                  <a:pt x="621792" y="178308"/>
                </a:lnTo>
                <a:lnTo>
                  <a:pt x="615422" y="130924"/>
                </a:lnTo>
                <a:lnTo>
                  <a:pt x="597447" y="88335"/>
                </a:lnTo>
                <a:lnTo>
                  <a:pt x="569566" y="52244"/>
                </a:lnTo>
                <a:lnTo>
                  <a:pt x="533479" y="24355"/>
                </a:lnTo>
                <a:lnTo>
                  <a:pt x="490884" y="6372"/>
                </a:lnTo>
                <a:lnTo>
                  <a:pt x="4434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72414" y="1487169"/>
            <a:ext cx="192023" cy="23317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68426" y="1487169"/>
            <a:ext cx="192023" cy="23317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64438" y="1487169"/>
            <a:ext cx="271271" cy="233172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6344412" y="1405127"/>
            <a:ext cx="622300" cy="356870"/>
          </a:xfrm>
          <a:custGeom>
            <a:avLst/>
            <a:gdLst/>
            <a:ahLst/>
            <a:cxnLst/>
            <a:rect l="l" t="t" r="r" b="b"/>
            <a:pathLst>
              <a:path w="622300" h="356869">
                <a:moveTo>
                  <a:pt x="443484" y="0"/>
                </a:moveTo>
                <a:lnTo>
                  <a:pt x="178308" y="0"/>
                </a:lnTo>
                <a:lnTo>
                  <a:pt x="130924" y="6372"/>
                </a:lnTo>
                <a:lnTo>
                  <a:pt x="88335" y="24355"/>
                </a:lnTo>
                <a:lnTo>
                  <a:pt x="52244" y="52244"/>
                </a:lnTo>
                <a:lnTo>
                  <a:pt x="24355" y="88335"/>
                </a:lnTo>
                <a:lnTo>
                  <a:pt x="6372" y="130924"/>
                </a:lnTo>
                <a:lnTo>
                  <a:pt x="0" y="178308"/>
                </a:lnTo>
                <a:lnTo>
                  <a:pt x="6372" y="225691"/>
                </a:lnTo>
                <a:lnTo>
                  <a:pt x="24355" y="268280"/>
                </a:lnTo>
                <a:lnTo>
                  <a:pt x="52244" y="304371"/>
                </a:lnTo>
                <a:lnTo>
                  <a:pt x="88335" y="332260"/>
                </a:lnTo>
                <a:lnTo>
                  <a:pt x="130924" y="350243"/>
                </a:lnTo>
                <a:lnTo>
                  <a:pt x="178308" y="356616"/>
                </a:lnTo>
                <a:lnTo>
                  <a:pt x="443484" y="356616"/>
                </a:lnTo>
                <a:lnTo>
                  <a:pt x="490867" y="350243"/>
                </a:lnTo>
                <a:lnTo>
                  <a:pt x="533456" y="332260"/>
                </a:lnTo>
                <a:lnTo>
                  <a:pt x="569547" y="304371"/>
                </a:lnTo>
                <a:lnTo>
                  <a:pt x="597436" y="268280"/>
                </a:lnTo>
                <a:lnTo>
                  <a:pt x="615419" y="225691"/>
                </a:lnTo>
                <a:lnTo>
                  <a:pt x="621791" y="178308"/>
                </a:lnTo>
                <a:lnTo>
                  <a:pt x="615419" y="130924"/>
                </a:lnTo>
                <a:lnTo>
                  <a:pt x="597436" y="88335"/>
                </a:lnTo>
                <a:lnTo>
                  <a:pt x="569547" y="52244"/>
                </a:lnTo>
                <a:lnTo>
                  <a:pt x="533456" y="24355"/>
                </a:lnTo>
                <a:lnTo>
                  <a:pt x="490867" y="6372"/>
                </a:lnTo>
                <a:lnTo>
                  <a:pt x="4434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object 7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481571" y="1487169"/>
            <a:ext cx="192024" cy="233172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577583" y="1487169"/>
            <a:ext cx="192024" cy="233172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673595" y="1487169"/>
            <a:ext cx="271272" cy="233172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3708400" y="5835942"/>
            <a:ext cx="431800" cy="415925"/>
          </a:xfrm>
          <a:custGeom>
            <a:avLst/>
            <a:gdLst/>
            <a:ahLst/>
            <a:cxnLst/>
            <a:rect l="l" t="t" r="r" b="b"/>
            <a:pathLst>
              <a:path w="431800" h="415925">
                <a:moveTo>
                  <a:pt x="44435" y="295401"/>
                </a:moveTo>
                <a:lnTo>
                  <a:pt x="22478" y="295401"/>
                </a:lnTo>
                <a:lnTo>
                  <a:pt x="125602" y="394741"/>
                </a:lnTo>
                <a:lnTo>
                  <a:pt x="124460" y="396062"/>
                </a:lnTo>
                <a:lnTo>
                  <a:pt x="123444" y="397395"/>
                </a:lnTo>
                <a:lnTo>
                  <a:pt x="122174" y="398513"/>
                </a:lnTo>
                <a:lnTo>
                  <a:pt x="118237" y="402399"/>
                </a:lnTo>
                <a:lnTo>
                  <a:pt x="118237" y="408685"/>
                </a:lnTo>
                <a:lnTo>
                  <a:pt x="124205" y="414553"/>
                </a:lnTo>
                <a:lnTo>
                  <a:pt x="126873" y="415505"/>
                </a:lnTo>
                <a:lnTo>
                  <a:pt x="132207" y="415505"/>
                </a:lnTo>
                <a:lnTo>
                  <a:pt x="134747" y="414553"/>
                </a:lnTo>
                <a:lnTo>
                  <a:pt x="136778" y="412572"/>
                </a:lnTo>
                <a:lnTo>
                  <a:pt x="154864" y="384175"/>
                </a:lnTo>
                <a:lnTo>
                  <a:pt x="155399" y="381546"/>
                </a:lnTo>
                <a:lnTo>
                  <a:pt x="133730" y="381546"/>
                </a:lnTo>
                <a:lnTo>
                  <a:pt x="44435" y="295401"/>
                </a:lnTo>
                <a:close/>
              </a:path>
              <a:path w="431800" h="415925">
                <a:moveTo>
                  <a:pt x="83993" y="281000"/>
                </a:moveTo>
                <a:lnTo>
                  <a:pt x="62229" y="281000"/>
                </a:lnTo>
                <a:lnTo>
                  <a:pt x="140335" y="356323"/>
                </a:lnTo>
                <a:lnTo>
                  <a:pt x="139285" y="362950"/>
                </a:lnTo>
                <a:lnTo>
                  <a:pt x="137842" y="369401"/>
                </a:lnTo>
                <a:lnTo>
                  <a:pt x="135995" y="375619"/>
                </a:lnTo>
                <a:lnTo>
                  <a:pt x="133730" y="381546"/>
                </a:lnTo>
                <a:lnTo>
                  <a:pt x="155399" y="381546"/>
                </a:lnTo>
                <a:lnTo>
                  <a:pt x="161639" y="350888"/>
                </a:lnTo>
                <a:lnTo>
                  <a:pt x="161367" y="336257"/>
                </a:lnTo>
                <a:lnTo>
                  <a:pt x="141350" y="336257"/>
                </a:lnTo>
                <a:lnTo>
                  <a:pt x="83993" y="281000"/>
                </a:lnTo>
                <a:close/>
              </a:path>
              <a:path w="431800" h="415925">
                <a:moveTo>
                  <a:pt x="271396" y="280098"/>
                </a:moveTo>
                <a:lnTo>
                  <a:pt x="83058" y="280098"/>
                </a:lnTo>
                <a:lnTo>
                  <a:pt x="99081" y="280966"/>
                </a:lnTo>
                <a:lnTo>
                  <a:pt x="113617" y="282681"/>
                </a:lnTo>
                <a:lnTo>
                  <a:pt x="140640" y="322111"/>
                </a:lnTo>
                <a:lnTo>
                  <a:pt x="141350" y="336257"/>
                </a:lnTo>
                <a:lnTo>
                  <a:pt x="161367" y="336257"/>
                </a:lnTo>
                <a:lnTo>
                  <a:pt x="161032" y="318238"/>
                </a:lnTo>
                <a:lnTo>
                  <a:pt x="156972" y="291757"/>
                </a:lnTo>
                <a:lnTo>
                  <a:pt x="245850" y="291757"/>
                </a:lnTo>
                <a:lnTo>
                  <a:pt x="246729" y="291588"/>
                </a:lnTo>
                <a:lnTo>
                  <a:pt x="265799" y="284107"/>
                </a:lnTo>
                <a:lnTo>
                  <a:pt x="271396" y="280098"/>
                </a:lnTo>
                <a:close/>
              </a:path>
              <a:path w="431800" h="415925">
                <a:moveTo>
                  <a:pt x="67960" y="260581"/>
                </a:moveTo>
                <a:lnTo>
                  <a:pt x="33470" y="267112"/>
                </a:lnTo>
                <a:lnTo>
                  <a:pt x="4063" y="284556"/>
                </a:lnTo>
                <a:lnTo>
                  <a:pt x="0" y="288404"/>
                </a:lnTo>
                <a:lnTo>
                  <a:pt x="0" y="294690"/>
                </a:lnTo>
                <a:lnTo>
                  <a:pt x="4063" y="298627"/>
                </a:lnTo>
                <a:lnTo>
                  <a:pt x="8127" y="302513"/>
                </a:lnTo>
                <a:lnTo>
                  <a:pt x="14604" y="302513"/>
                </a:lnTo>
                <a:lnTo>
                  <a:pt x="18669" y="298627"/>
                </a:lnTo>
                <a:lnTo>
                  <a:pt x="19812" y="297459"/>
                </a:lnTo>
                <a:lnTo>
                  <a:pt x="21209" y="296430"/>
                </a:lnTo>
                <a:lnTo>
                  <a:pt x="22478" y="295401"/>
                </a:lnTo>
                <a:lnTo>
                  <a:pt x="44435" y="295401"/>
                </a:lnTo>
                <a:lnTo>
                  <a:pt x="36195" y="287451"/>
                </a:lnTo>
                <a:lnTo>
                  <a:pt x="42352" y="285181"/>
                </a:lnTo>
                <a:lnTo>
                  <a:pt x="48783" y="283363"/>
                </a:lnTo>
                <a:lnTo>
                  <a:pt x="55429" y="281977"/>
                </a:lnTo>
                <a:lnTo>
                  <a:pt x="62229" y="281000"/>
                </a:lnTo>
                <a:lnTo>
                  <a:pt x="83993" y="281000"/>
                </a:lnTo>
                <a:lnTo>
                  <a:pt x="83058" y="280098"/>
                </a:lnTo>
                <a:lnTo>
                  <a:pt x="271396" y="280098"/>
                </a:lnTo>
                <a:lnTo>
                  <a:pt x="276362" y="276542"/>
                </a:lnTo>
                <a:lnTo>
                  <a:pt x="215773" y="276542"/>
                </a:lnTo>
                <a:lnTo>
                  <a:pt x="215549" y="276326"/>
                </a:lnTo>
                <a:lnTo>
                  <a:pt x="193675" y="276326"/>
                </a:lnTo>
                <a:lnTo>
                  <a:pt x="180621" y="275155"/>
                </a:lnTo>
                <a:lnTo>
                  <a:pt x="168878" y="273527"/>
                </a:lnTo>
                <a:lnTo>
                  <a:pt x="158992" y="271759"/>
                </a:lnTo>
                <a:lnTo>
                  <a:pt x="151511" y="270167"/>
                </a:lnTo>
                <a:lnTo>
                  <a:pt x="150343" y="265087"/>
                </a:lnTo>
                <a:lnTo>
                  <a:pt x="129286" y="265087"/>
                </a:lnTo>
                <a:lnTo>
                  <a:pt x="101808" y="261171"/>
                </a:lnTo>
                <a:lnTo>
                  <a:pt x="67960" y="260581"/>
                </a:lnTo>
                <a:close/>
              </a:path>
              <a:path w="431800" h="415925">
                <a:moveTo>
                  <a:pt x="245850" y="291757"/>
                </a:moveTo>
                <a:lnTo>
                  <a:pt x="156972" y="291757"/>
                </a:lnTo>
                <a:lnTo>
                  <a:pt x="167072" y="293515"/>
                </a:lnTo>
                <a:lnTo>
                  <a:pt x="178815" y="295081"/>
                </a:lnTo>
                <a:lnTo>
                  <a:pt x="191797" y="296204"/>
                </a:lnTo>
                <a:lnTo>
                  <a:pt x="205612" y="296633"/>
                </a:lnTo>
                <a:lnTo>
                  <a:pt x="226278" y="295503"/>
                </a:lnTo>
                <a:lnTo>
                  <a:pt x="245850" y="291757"/>
                </a:lnTo>
                <a:close/>
              </a:path>
              <a:path w="431800" h="415925">
                <a:moveTo>
                  <a:pt x="172017" y="181698"/>
                </a:moveTo>
                <a:lnTo>
                  <a:pt x="150113" y="181698"/>
                </a:lnTo>
                <a:lnTo>
                  <a:pt x="243459" y="271779"/>
                </a:lnTo>
                <a:lnTo>
                  <a:pt x="236775" y="273599"/>
                </a:lnTo>
                <a:lnTo>
                  <a:pt x="229901" y="274980"/>
                </a:lnTo>
                <a:lnTo>
                  <a:pt x="222885" y="275951"/>
                </a:lnTo>
                <a:lnTo>
                  <a:pt x="215773" y="276542"/>
                </a:lnTo>
                <a:lnTo>
                  <a:pt x="276362" y="276542"/>
                </a:lnTo>
                <a:lnTo>
                  <a:pt x="282321" y="272275"/>
                </a:lnTo>
                <a:lnTo>
                  <a:pt x="286887" y="265087"/>
                </a:lnTo>
                <a:lnTo>
                  <a:pt x="258445" y="265087"/>
                </a:lnTo>
                <a:lnTo>
                  <a:pt x="172017" y="181698"/>
                </a:lnTo>
                <a:close/>
              </a:path>
              <a:path w="431800" h="415925">
                <a:moveTo>
                  <a:pt x="167102" y="229590"/>
                </a:moveTo>
                <a:lnTo>
                  <a:pt x="145287" y="229590"/>
                </a:lnTo>
                <a:lnTo>
                  <a:pt x="193675" y="276326"/>
                </a:lnTo>
                <a:lnTo>
                  <a:pt x="215549" y="276326"/>
                </a:lnTo>
                <a:lnTo>
                  <a:pt x="167102" y="229590"/>
                </a:lnTo>
                <a:close/>
              </a:path>
              <a:path w="431800" h="415925">
                <a:moveTo>
                  <a:pt x="213487" y="120280"/>
                </a:moveTo>
                <a:lnTo>
                  <a:pt x="178958" y="126804"/>
                </a:lnTo>
                <a:lnTo>
                  <a:pt x="149478" y="144221"/>
                </a:lnTo>
                <a:lnTo>
                  <a:pt x="131446" y="172623"/>
                </a:lnTo>
                <a:lnTo>
                  <a:pt x="124666" y="205925"/>
                </a:lnTo>
                <a:lnTo>
                  <a:pt x="125243" y="238591"/>
                </a:lnTo>
                <a:lnTo>
                  <a:pt x="129286" y="265087"/>
                </a:lnTo>
                <a:lnTo>
                  <a:pt x="150343" y="265087"/>
                </a:lnTo>
                <a:lnTo>
                  <a:pt x="149592" y="261817"/>
                </a:lnTo>
                <a:lnTo>
                  <a:pt x="147780" y="252055"/>
                </a:lnTo>
                <a:lnTo>
                  <a:pt x="146278" y="241204"/>
                </a:lnTo>
                <a:lnTo>
                  <a:pt x="145287" y="229590"/>
                </a:lnTo>
                <a:lnTo>
                  <a:pt x="167102" y="229590"/>
                </a:lnTo>
                <a:lnTo>
                  <a:pt x="145287" y="208546"/>
                </a:lnTo>
                <a:lnTo>
                  <a:pt x="145917" y="201599"/>
                </a:lnTo>
                <a:lnTo>
                  <a:pt x="146891" y="194765"/>
                </a:lnTo>
                <a:lnTo>
                  <a:pt x="148270" y="188110"/>
                </a:lnTo>
                <a:lnTo>
                  <a:pt x="150113" y="181698"/>
                </a:lnTo>
                <a:lnTo>
                  <a:pt x="172017" y="181698"/>
                </a:lnTo>
                <a:lnTo>
                  <a:pt x="156972" y="167182"/>
                </a:lnTo>
                <a:lnTo>
                  <a:pt x="159003" y="163956"/>
                </a:lnTo>
                <a:lnTo>
                  <a:pt x="161289" y="160934"/>
                </a:lnTo>
                <a:lnTo>
                  <a:pt x="164084" y="158292"/>
                </a:lnTo>
                <a:lnTo>
                  <a:pt x="166750" y="155600"/>
                </a:lnTo>
                <a:lnTo>
                  <a:pt x="169925" y="153403"/>
                </a:lnTo>
                <a:lnTo>
                  <a:pt x="173227" y="151422"/>
                </a:lnTo>
                <a:lnTo>
                  <a:pt x="195112" y="151422"/>
                </a:lnTo>
                <a:lnTo>
                  <a:pt x="188213" y="144767"/>
                </a:lnTo>
                <a:lnTo>
                  <a:pt x="194899" y="142931"/>
                </a:lnTo>
                <a:lnTo>
                  <a:pt x="201787" y="141552"/>
                </a:lnTo>
                <a:lnTo>
                  <a:pt x="208841" y="140589"/>
                </a:lnTo>
                <a:lnTo>
                  <a:pt x="216026" y="140004"/>
                </a:lnTo>
                <a:lnTo>
                  <a:pt x="416571" y="140004"/>
                </a:lnTo>
                <a:lnTo>
                  <a:pt x="421853" y="136207"/>
                </a:lnTo>
                <a:lnTo>
                  <a:pt x="361188" y="136207"/>
                </a:lnTo>
                <a:lnTo>
                  <a:pt x="361056" y="136080"/>
                </a:lnTo>
                <a:lnTo>
                  <a:pt x="339216" y="136080"/>
                </a:lnTo>
                <a:lnTo>
                  <a:pt x="296925" y="129959"/>
                </a:lnTo>
                <a:lnTo>
                  <a:pt x="295744" y="124752"/>
                </a:lnTo>
                <a:lnTo>
                  <a:pt x="274827" y="124752"/>
                </a:lnTo>
                <a:lnTo>
                  <a:pt x="247348" y="120859"/>
                </a:lnTo>
                <a:lnTo>
                  <a:pt x="213487" y="120280"/>
                </a:lnTo>
                <a:close/>
              </a:path>
              <a:path w="431800" h="415925">
                <a:moveTo>
                  <a:pt x="195112" y="151422"/>
                </a:moveTo>
                <a:lnTo>
                  <a:pt x="173227" y="151422"/>
                </a:lnTo>
                <a:lnTo>
                  <a:pt x="274827" y="249326"/>
                </a:lnTo>
                <a:lnTo>
                  <a:pt x="272669" y="252552"/>
                </a:lnTo>
                <a:lnTo>
                  <a:pt x="258445" y="265087"/>
                </a:lnTo>
                <a:lnTo>
                  <a:pt x="286887" y="265087"/>
                </a:lnTo>
                <a:lnTo>
                  <a:pt x="300353" y="243891"/>
                </a:lnTo>
                <a:lnTo>
                  <a:pt x="302203" y="234810"/>
                </a:lnTo>
                <a:lnTo>
                  <a:pt x="281559" y="234810"/>
                </a:lnTo>
                <a:lnTo>
                  <a:pt x="195112" y="151422"/>
                </a:lnTo>
                <a:close/>
              </a:path>
              <a:path w="431800" h="415925">
                <a:moveTo>
                  <a:pt x="416571" y="140004"/>
                </a:moveTo>
                <a:lnTo>
                  <a:pt x="216026" y="140004"/>
                </a:lnTo>
                <a:lnTo>
                  <a:pt x="286385" y="207962"/>
                </a:lnTo>
                <a:lnTo>
                  <a:pt x="285809" y="214909"/>
                </a:lnTo>
                <a:lnTo>
                  <a:pt x="284829" y="221743"/>
                </a:lnTo>
                <a:lnTo>
                  <a:pt x="283420" y="228398"/>
                </a:lnTo>
                <a:lnTo>
                  <a:pt x="281559" y="234810"/>
                </a:lnTo>
                <a:lnTo>
                  <a:pt x="302203" y="234810"/>
                </a:lnTo>
                <a:lnTo>
                  <a:pt x="307133" y="210615"/>
                </a:lnTo>
                <a:lnTo>
                  <a:pt x="306713" y="186867"/>
                </a:lnTo>
                <a:lnTo>
                  <a:pt x="286385" y="186867"/>
                </a:lnTo>
                <a:lnTo>
                  <a:pt x="237998" y="140131"/>
                </a:lnTo>
                <a:lnTo>
                  <a:pt x="416394" y="140131"/>
                </a:lnTo>
                <a:lnTo>
                  <a:pt x="416571" y="140004"/>
                </a:lnTo>
                <a:close/>
              </a:path>
              <a:path w="431800" h="415925">
                <a:moveTo>
                  <a:pt x="416394" y="140131"/>
                </a:moveTo>
                <a:lnTo>
                  <a:pt x="237998" y="140131"/>
                </a:lnTo>
                <a:lnTo>
                  <a:pt x="251069" y="141310"/>
                </a:lnTo>
                <a:lnTo>
                  <a:pt x="262842" y="142949"/>
                </a:lnTo>
                <a:lnTo>
                  <a:pt x="285394" y="175282"/>
                </a:lnTo>
                <a:lnTo>
                  <a:pt x="286385" y="186867"/>
                </a:lnTo>
                <a:lnTo>
                  <a:pt x="306713" y="186867"/>
                </a:lnTo>
                <a:lnTo>
                  <a:pt x="306556" y="177965"/>
                </a:lnTo>
                <a:lnTo>
                  <a:pt x="302513" y="151460"/>
                </a:lnTo>
                <a:lnTo>
                  <a:pt x="391369" y="151460"/>
                </a:lnTo>
                <a:lnTo>
                  <a:pt x="392191" y="151303"/>
                </a:lnTo>
                <a:lnTo>
                  <a:pt x="411267" y="143817"/>
                </a:lnTo>
                <a:lnTo>
                  <a:pt x="416394" y="140131"/>
                </a:lnTo>
                <a:close/>
              </a:path>
              <a:path w="431800" h="415925">
                <a:moveTo>
                  <a:pt x="391369" y="151460"/>
                </a:moveTo>
                <a:lnTo>
                  <a:pt x="302513" y="151460"/>
                </a:lnTo>
                <a:lnTo>
                  <a:pt x="312594" y="153220"/>
                </a:lnTo>
                <a:lnTo>
                  <a:pt x="324294" y="154790"/>
                </a:lnTo>
                <a:lnTo>
                  <a:pt x="337232" y="155917"/>
                </a:lnTo>
                <a:lnTo>
                  <a:pt x="351027" y="156349"/>
                </a:lnTo>
                <a:lnTo>
                  <a:pt x="371711" y="155218"/>
                </a:lnTo>
                <a:lnTo>
                  <a:pt x="391369" y="151460"/>
                </a:lnTo>
                <a:close/>
              </a:path>
              <a:path w="431800" h="415925">
                <a:moveTo>
                  <a:pt x="317465" y="41401"/>
                </a:moveTo>
                <a:lnTo>
                  <a:pt x="295655" y="41401"/>
                </a:lnTo>
                <a:lnTo>
                  <a:pt x="389000" y="131444"/>
                </a:lnTo>
                <a:lnTo>
                  <a:pt x="382183" y="133281"/>
                </a:lnTo>
                <a:lnTo>
                  <a:pt x="375316" y="134659"/>
                </a:lnTo>
                <a:lnTo>
                  <a:pt x="368300" y="135622"/>
                </a:lnTo>
                <a:lnTo>
                  <a:pt x="361188" y="136207"/>
                </a:lnTo>
                <a:lnTo>
                  <a:pt x="421853" y="136207"/>
                </a:lnTo>
                <a:lnTo>
                  <a:pt x="427736" y="131978"/>
                </a:lnTo>
                <a:lnTo>
                  <a:pt x="431800" y="128092"/>
                </a:lnTo>
                <a:lnTo>
                  <a:pt x="431800" y="124790"/>
                </a:lnTo>
                <a:lnTo>
                  <a:pt x="403860" y="124790"/>
                </a:lnTo>
                <a:lnTo>
                  <a:pt x="317465" y="41401"/>
                </a:lnTo>
                <a:close/>
              </a:path>
              <a:path w="431800" h="415925">
                <a:moveTo>
                  <a:pt x="312609" y="89344"/>
                </a:moveTo>
                <a:lnTo>
                  <a:pt x="290702" y="89344"/>
                </a:lnTo>
                <a:lnTo>
                  <a:pt x="339216" y="136080"/>
                </a:lnTo>
                <a:lnTo>
                  <a:pt x="361056" y="136080"/>
                </a:lnTo>
                <a:lnTo>
                  <a:pt x="312609" y="89344"/>
                </a:lnTo>
                <a:close/>
              </a:path>
              <a:path w="431800" h="415925">
                <a:moveTo>
                  <a:pt x="423672" y="113995"/>
                </a:moveTo>
                <a:lnTo>
                  <a:pt x="417195" y="113995"/>
                </a:lnTo>
                <a:lnTo>
                  <a:pt x="410337" y="120611"/>
                </a:lnTo>
                <a:lnTo>
                  <a:pt x="407162" y="122808"/>
                </a:lnTo>
                <a:lnTo>
                  <a:pt x="403860" y="124790"/>
                </a:lnTo>
                <a:lnTo>
                  <a:pt x="431800" y="124790"/>
                </a:lnTo>
                <a:lnTo>
                  <a:pt x="431800" y="121805"/>
                </a:lnTo>
                <a:lnTo>
                  <a:pt x="423672" y="113995"/>
                </a:lnTo>
                <a:close/>
              </a:path>
              <a:path w="431800" h="415925">
                <a:moveTo>
                  <a:pt x="305562" y="0"/>
                </a:moveTo>
                <a:lnTo>
                  <a:pt x="298958" y="0"/>
                </a:lnTo>
                <a:lnTo>
                  <a:pt x="295021" y="3898"/>
                </a:lnTo>
                <a:lnTo>
                  <a:pt x="276935" y="32310"/>
                </a:lnTo>
                <a:lnTo>
                  <a:pt x="270160" y="65606"/>
                </a:lnTo>
                <a:lnTo>
                  <a:pt x="270767" y="98262"/>
                </a:lnTo>
                <a:lnTo>
                  <a:pt x="274827" y="124752"/>
                </a:lnTo>
                <a:lnTo>
                  <a:pt x="295744" y="124752"/>
                </a:lnTo>
                <a:lnTo>
                  <a:pt x="295024" y="121581"/>
                </a:lnTo>
                <a:lnTo>
                  <a:pt x="293243" y="111809"/>
                </a:lnTo>
                <a:lnTo>
                  <a:pt x="291746" y="100967"/>
                </a:lnTo>
                <a:lnTo>
                  <a:pt x="290702" y="89382"/>
                </a:lnTo>
                <a:lnTo>
                  <a:pt x="312609" y="89344"/>
                </a:lnTo>
                <a:lnTo>
                  <a:pt x="290702" y="68211"/>
                </a:lnTo>
                <a:lnTo>
                  <a:pt x="291351" y="61270"/>
                </a:lnTo>
                <a:lnTo>
                  <a:pt x="292369" y="54449"/>
                </a:lnTo>
                <a:lnTo>
                  <a:pt x="293792" y="47807"/>
                </a:lnTo>
                <a:lnTo>
                  <a:pt x="295655" y="41401"/>
                </a:lnTo>
                <a:lnTo>
                  <a:pt x="317465" y="41401"/>
                </a:lnTo>
                <a:lnTo>
                  <a:pt x="302387" y="26847"/>
                </a:lnTo>
                <a:lnTo>
                  <a:pt x="304546" y="23660"/>
                </a:lnTo>
                <a:lnTo>
                  <a:pt x="306832" y="20599"/>
                </a:lnTo>
                <a:lnTo>
                  <a:pt x="309499" y="17957"/>
                </a:lnTo>
                <a:lnTo>
                  <a:pt x="313563" y="14109"/>
                </a:lnTo>
                <a:lnTo>
                  <a:pt x="313563" y="7823"/>
                </a:lnTo>
                <a:lnTo>
                  <a:pt x="309499" y="3898"/>
                </a:lnTo>
                <a:lnTo>
                  <a:pt x="3055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40" dirty="0"/>
              <a:t>8</a:t>
            </a:fld>
            <a:endParaRPr spc="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89830"/>
            <a:ext cx="12192000" cy="2868295"/>
            <a:chOff x="0" y="3989830"/>
            <a:chExt cx="12192000" cy="2868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89830"/>
              <a:ext cx="12191999" cy="28681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89830"/>
              <a:ext cx="12192000" cy="28300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0"/>
            <a:ext cx="12193905" cy="2167890"/>
            <a:chOff x="0" y="0"/>
            <a:chExt cx="12193905" cy="21678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21122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5" y="932688"/>
              <a:ext cx="12187555" cy="1179830"/>
            </a:xfrm>
            <a:custGeom>
              <a:avLst/>
              <a:gdLst/>
              <a:ahLst/>
              <a:cxnLst/>
              <a:rect l="l" t="t" r="r" b="b"/>
              <a:pathLst>
                <a:path w="12187555" h="1179830">
                  <a:moveTo>
                    <a:pt x="12187428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12187428" y="1179576"/>
                  </a:lnTo>
                  <a:lnTo>
                    <a:pt x="12187428" y="0"/>
                  </a:lnTo>
                  <a:close/>
                </a:path>
              </a:pathLst>
            </a:custGeom>
            <a:solidFill>
              <a:srgbClr val="182441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231" y="337565"/>
              <a:ext cx="2111146" cy="366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076" y="216408"/>
              <a:ext cx="649579" cy="4584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4808" y="1528572"/>
              <a:ext cx="1460754" cy="6393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2480" y="1633473"/>
              <a:ext cx="1341500" cy="3200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5427" y="1528572"/>
              <a:ext cx="1192529" cy="6393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3481" y="1633473"/>
              <a:ext cx="1072896" cy="3200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7824" y="1528572"/>
              <a:ext cx="924305" cy="6393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5877" y="1633473"/>
              <a:ext cx="804672" cy="3200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4271" y="1528572"/>
              <a:ext cx="549401" cy="6393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2325" y="1633473"/>
              <a:ext cx="242315" cy="3200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85816" y="1528572"/>
              <a:ext cx="1192530" cy="6393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3869" y="1633473"/>
              <a:ext cx="1073302" cy="3200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68212" y="1528572"/>
              <a:ext cx="1192530" cy="6393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6519" y="1633473"/>
              <a:ext cx="1072896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50607" y="1528572"/>
              <a:ext cx="924305" cy="6393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28915" y="1633473"/>
              <a:ext cx="804672" cy="3200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64779" y="1528572"/>
              <a:ext cx="1192529" cy="6393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3088" y="1633473"/>
              <a:ext cx="1073302" cy="3200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7176" y="1528572"/>
              <a:ext cx="924305" cy="6393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25738" y="1633473"/>
              <a:ext cx="804672" cy="3200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23616" y="923544"/>
              <a:ext cx="6146291" cy="5044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79236" y="1040891"/>
              <a:ext cx="2282190" cy="2903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71616" y="1002791"/>
              <a:ext cx="2295906" cy="42748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53327" y="1014983"/>
              <a:ext cx="2281555" cy="289560"/>
            </a:xfrm>
            <a:custGeom>
              <a:avLst/>
              <a:gdLst/>
              <a:ahLst/>
              <a:cxnLst/>
              <a:rect l="l" t="t" r="r" b="b"/>
              <a:pathLst>
                <a:path w="2281554" h="289559">
                  <a:moveTo>
                    <a:pt x="2136648" y="0"/>
                  </a:moveTo>
                  <a:lnTo>
                    <a:pt x="144780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80" y="289560"/>
                  </a:lnTo>
                  <a:lnTo>
                    <a:pt x="2136648" y="289560"/>
                  </a:lnTo>
                  <a:lnTo>
                    <a:pt x="2182428" y="282183"/>
                  </a:lnTo>
                  <a:lnTo>
                    <a:pt x="2222174" y="261640"/>
                  </a:lnTo>
                  <a:lnTo>
                    <a:pt x="2253508" y="230306"/>
                  </a:lnTo>
                  <a:lnTo>
                    <a:pt x="2274051" y="190560"/>
                  </a:lnTo>
                  <a:lnTo>
                    <a:pt x="2281428" y="144779"/>
                  </a:lnTo>
                  <a:lnTo>
                    <a:pt x="2274051" y="98999"/>
                  </a:lnTo>
                  <a:lnTo>
                    <a:pt x="2253508" y="59253"/>
                  </a:lnTo>
                  <a:lnTo>
                    <a:pt x="2222174" y="27919"/>
                  </a:lnTo>
                  <a:lnTo>
                    <a:pt x="2182428" y="7376"/>
                  </a:lnTo>
                  <a:lnTo>
                    <a:pt x="2136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156197" y="1011681"/>
            <a:ext cx="2076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182441"/>
                </a:solidFill>
              </a:rPr>
              <a:t>’25년</a:t>
            </a:r>
            <a:r>
              <a:rPr sz="1600" spc="-25" dirty="0">
                <a:solidFill>
                  <a:srgbClr val="182441"/>
                </a:solidFill>
              </a:rPr>
              <a:t> </a:t>
            </a:r>
            <a:r>
              <a:rPr sz="1600" spc="-40" dirty="0">
                <a:solidFill>
                  <a:srgbClr val="182441"/>
                </a:solidFill>
              </a:rPr>
              <a:t>6.4조원,</a:t>
            </a:r>
            <a:r>
              <a:rPr sz="1600" spc="-25" dirty="0">
                <a:solidFill>
                  <a:srgbClr val="182441"/>
                </a:solidFill>
              </a:rPr>
              <a:t> </a:t>
            </a:r>
            <a:r>
              <a:rPr sz="1600" spc="-65" dirty="0">
                <a:solidFill>
                  <a:srgbClr val="182441"/>
                </a:solidFill>
              </a:rPr>
              <a:t>30.1%↑</a:t>
            </a:r>
            <a:endParaRPr sz="1600"/>
          </a:p>
        </p:txBody>
      </p:sp>
      <p:grpSp>
        <p:nvGrpSpPr>
          <p:cNvPr id="33" name="object 33"/>
          <p:cNvGrpSpPr/>
          <p:nvPr/>
        </p:nvGrpSpPr>
        <p:grpSpPr>
          <a:xfrm>
            <a:off x="982980" y="2266188"/>
            <a:ext cx="1821180" cy="2173605"/>
            <a:chOff x="982980" y="2266188"/>
            <a:chExt cx="1821180" cy="2173605"/>
          </a:xfrm>
        </p:grpSpPr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2980" y="2417064"/>
              <a:ext cx="1821180" cy="20223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36320" y="2432304"/>
              <a:ext cx="1719580" cy="1920239"/>
            </a:xfrm>
            <a:custGeom>
              <a:avLst/>
              <a:gdLst/>
              <a:ahLst/>
              <a:cxnLst/>
              <a:rect l="l" t="t" r="r" b="b"/>
              <a:pathLst>
                <a:path w="1719580" h="1920239">
                  <a:moveTo>
                    <a:pt x="1719072" y="0"/>
                  </a:moveTo>
                  <a:lnTo>
                    <a:pt x="0" y="0"/>
                  </a:lnTo>
                  <a:lnTo>
                    <a:pt x="0" y="1849120"/>
                  </a:lnTo>
                  <a:lnTo>
                    <a:pt x="5588" y="1876788"/>
                  </a:lnTo>
                  <a:lnTo>
                    <a:pt x="20828" y="1899396"/>
                  </a:lnTo>
                  <a:lnTo>
                    <a:pt x="43430" y="1914646"/>
                  </a:lnTo>
                  <a:lnTo>
                    <a:pt x="71107" y="1920240"/>
                  </a:lnTo>
                  <a:lnTo>
                    <a:pt x="1647952" y="1920240"/>
                  </a:lnTo>
                  <a:lnTo>
                    <a:pt x="1675620" y="1914646"/>
                  </a:lnTo>
                  <a:lnTo>
                    <a:pt x="1698228" y="1899396"/>
                  </a:lnTo>
                  <a:lnTo>
                    <a:pt x="1713478" y="1876788"/>
                  </a:lnTo>
                  <a:lnTo>
                    <a:pt x="1719072" y="1849120"/>
                  </a:lnTo>
                  <a:lnTo>
                    <a:pt x="1719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4796" y="2266188"/>
              <a:ext cx="1717548" cy="3169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76832" y="2341118"/>
              <a:ext cx="688847" cy="2057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3418" y="2341118"/>
              <a:ext cx="115824" cy="2057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51330" y="2341118"/>
              <a:ext cx="1029982" cy="20573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94917" y="411797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16632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76337" y="2667000"/>
            <a:ext cx="1449070" cy="1431290"/>
            <a:chOff x="1176337" y="2667000"/>
            <a:chExt cx="1449070" cy="1431290"/>
          </a:xfrm>
        </p:grpSpPr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58112" y="3299459"/>
              <a:ext cx="56387" cy="7985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13687" y="3304031"/>
              <a:ext cx="344805" cy="775970"/>
            </a:xfrm>
            <a:custGeom>
              <a:avLst/>
              <a:gdLst/>
              <a:ahLst/>
              <a:cxnLst/>
              <a:rect l="l" t="t" r="r" b="b"/>
              <a:pathLst>
                <a:path w="344805" h="775970">
                  <a:moveTo>
                    <a:pt x="298450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2" y="13461"/>
                  </a:lnTo>
                  <a:lnTo>
                    <a:pt x="3611" y="28074"/>
                  </a:lnTo>
                  <a:lnTo>
                    <a:pt x="0" y="45973"/>
                  </a:lnTo>
                  <a:lnTo>
                    <a:pt x="0" y="775715"/>
                  </a:lnTo>
                  <a:lnTo>
                    <a:pt x="344424" y="775715"/>
                  </a:lnTo>
                  <a:lnTo>
                    <a:pt x="344424" y="45973"/>
                  </a:lnTo>
                  <a:lnTo>
                    <a:pt x="340812" y="28074"/>
                  </a:lnTo>
                  <a:lnTo>
                    <a:pt x="330962" y="13462"/>
                  </a:lnTo>
                  <a:lnTo>
                    <a:pt x="316349" y="3611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76500" y="2953511"/>
              <a:ext cx="56387" cy="112623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135124" y="2910840"/>
              <a:ext cx="344805" cy="1169035"/>
            </a:xfrm>
            <a:custGeom>
              <a:avLst/>
              <a:gdLst/>
              <a:ahLst/>
              <a:cxnLst/>
              <a:rect l="l" t="t" r="r" b="b"/>
              <a:pathLst>
                <a:path w="344805" h="1169035">
                  <a:moveTo>
                    <a:pt x="295656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1168908"/>
                  </a:lnTo>
                  <a:lnTo>
                    <a:pt x="344424" y="1168908"/>
                  </a:lnTo>
                  <a:lnTo>
                    <a:pt x="344424" y="48768"/>
                  </a:lnTo>
                  <a:lnTo>
                    <a:pt x="340590" y="29789"/>
                  </a:lnTo>
                  <a:lnTo>
                    <a:pt x="330136" y="14287"/>
                  </a:lnTo>
                  <a:lnTo>
                    <a:pt x="314634" y="3833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81100" y="4079747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94916" y="2667000"/>
              <a:ext cx="630174" cy="19278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216253" y="3064001"/>
            <a:ext cx="549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0.66조원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699260" y="3102864"/>
            <a:ext cx="720725" cy="909955"/>
            <a:chOff x="1699260" y="3102864"/>
            <a:chExt cx="720725" cy="909955"/>
          </a:xfrm>
        </p:grpSpPr>
        <p:sp>
          <p:nvSpPr>
            <p:cNvPr id="51" name="object 51"/>
            <p:cNvSpPr/>
            <p:nvPr/>
          </p:nvSpPr>
          <p:spPr>
            <a:xfrm>
              <a:off x="1740408" y="3102864"/>
              <a:ext cx="338455" cy="321945"/>
            </a:xfrm>
            <a:custGeom>
              <a:avLst/>
              <a:gdLst/>
              <a:ahLst/>
              <a:cxnLst/>
              <a:rect l="l" t="t" r="r" b="b"/>
              <a:pathLst>
                <a:path w="338455" h="321945">
                  <a:moveTo>
                    <a:pt x="338328" y="0"/>
                  </a:moveTo>
                  <a:lnTo>
                    <a:pt x="212344" y="34544"/>
                  </a:lnTo>
                  <a:lnTo>
                    <a:pt x="232283" y="50546"/>
                  </a:lnTo>
                  <a:lnTo>
                    <a:pt x="122174" y="179324"/>
                  </a:lnTo>
                  <a:lnTo>
                    <a:pt x="0" y="321563"/>
                  </a:lnTo>
                  <a:lnTo>
                    <a:pt x="255083" y="123245"/>
                  </a:lnTo>
                  <a:lnTo>
                    <a:pt x="289560" y="96647"/>
                  </a:lnTo>
                  <a:lnTo>
                    <a:pt x="309499" y="112649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9260" y="3451847"/>
              <a:ext cx="433590" cy="33453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03689" y="3796301"/>
              <a:ext cx="215725" cy="215933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083051" y="2266188"/>
            <a:ext cx="1821180" cy="2173605"/>
            <a:chOff x="3083051" y="2266188"/>
            <a:chExt cx="1821180" cy="2173605"/>
          </a:xfrm>
        </p:grpSpPr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83051" y="2417064"/>
              <a:ext cx="1821179" cy="202234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36391" y="2432304"/>
              <a:ext cx="1719580" cy="1920239"/>
            </a:xfrm>
            <a:custGeom>
              <a:avLst/>
              <a:gdLst/>
              <a:ahLst/>
              <a:cxnLst/>
              <a:rect l="l" t="t" r="r" b="b"/>
              <a:pathLst>
                <a:path w="1719579" h="1920239">
                  <a:moveTo>
                    <a:pt x="1719071" y="0"/>
                  </a:moveTo>
                  <a:lnTo>
                    <a:pt x="0" y="0"/>
                  </a:lnTo>
                  <a:lnTo>
                    <a:pt x="0" y="1849120"/>
                  </a:lnTo>
                  <a:lnTo>
                    <a:pt x="5593" y="1876788"/>
                  </a:lnTo>
                  <a:lnTo>
                    <a:pt x="20843" y="1899396"/>
                  </a:lnTo>
                  <a:lnTo>
                    <a:pt x="43451" y="1914646"/>
                  </a:lnTo>
                  <a:lnTo>
                    <a:pt x="71119" y="1920240"/>
                  </a:lnTo>
                  <a:lnTo>
                    <a:pt x="1647952" y="1920240"/>
                  </a:lnTo>
                  <a:lnTo>
                    <a:pt x="1675620" y="1914646"/>
                  </a:lnTo>
                  <a:lnTo>
                    <a:pt x="1698228" y="1899396"/>
                  </a:lnTo>
                  <a:lnTo>
                    <a:pt x="1713478" y="1876788"/>
                  </a:lnTo>
                  <a:lnTo>
                    <a:pt x="1719071" y="1849120"/>
                  </a:lnTo>
                  <a:lnTo>
                    <a:pt x="1719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34867" y="2266188"/>
              <a:ext cx="1719071" cy="31699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21125" y="2341118"/>
              <a:ext cx="516636" cy="2057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65549" y="2341118"/>
              <a:ext cx="115824" cy="20573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23461" y="2341118"/>
              <a:ext cx="516636" cy="2057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67885" y="2341118"/>
              <a:ext cx="115824" cy="2057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25797" y="2341118"/>
              <a:ext cx="514350" cy="20573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295903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117594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277933" y="2668523"/>
            <a:ext cx="1416050" cy="1430020"/>
            <a:chOff x="3277933" y="2668523"/>
            <a:chExt cx="1416050" cy="1430020"/>
          </a:xfrm>
        </p:grpSpPr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58184" y="3299459"/>
              <a:ext cx="56387" cy="79857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413760" y="3304031"/>
              <a:ext cx="344805" cy="775970"/>
            </a:xfrm>
            <a:custGeom>
              <a:avLst/>
              <a:gdLst/>
              <a:ahLst/>
              <a:cxnLst/>
              <a:rect l="l" t="t" r="r" b="b"/>
              <a:pathLst>
                <a:path w="344804" h="775970">
                  <a:moveTo>
                    <a:pt x="298450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2" y="13461"/>
                  </a:lnTo>
                  <a:lnTo>
                    <a:pt x="3611" y="28074"/>
                  </a:lnTo>
                  <a:lnTo>
                    <a:pt x="0" y="45973"/>
                  </a:lnTo>
                  <a:lnTo>
                    <a:pt x="0" y="775715"/>
                  </a:lnTo>
                  <a:lnTo>
                    <a:pt x="344424" y="775715"/>
                  </a:lnTo>
                  <a:lnTo>
                    <a:pt x="344424" y="45973"/>
                  </a:lnTo>
                  <a:lnTo>
                    <a:pt x="340812" y="28074"/>
                  </a:lnTo>
                  <a:lnTo>
                    <a:pt x="330962" y="13462"/>
                  </a:lnTo>
                  <a:lnTo>
                    <a:pt x="316349" y="3611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78096" y="2953511"/>
              <a:ext cx="56387" cy="112623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235196" y="2910839"/>
              <a:ext cx="346075" cy="1169035"/>
            </a:xfrm>
            <a:custGeom>
              <a:avLst/>
              <a:gdLst/>
              <a:ahLst/>
              <a:cxnLst/>
              <a:rect l="l" t="t" r="r" b="b"/>
              <a:pathLst>
                <a:path w="346075" h="1169035">
                  <a:moveTo>
                    <a:pt x="297052" y="0"/>
                  </a:moveTo>
                  <a:lnTo>
                    <a:pt x="48894" y="0"/>
                  </a:lnTo>
                  <a:lnTo>
                    <a:pt x="29896" y="3853"/>
                  </a:lnTo>
                  <a:lnTo>
                    <a:pt x="14350" y="14350"/>
                  </a:lnTo>
                  <a:lnTo>
                    <a:pt x="3853" y="29896"/>
                  </a:lnTo>
                  <a:lnTo>
                    <a:pt x="0" y="48895"/>
                  </a:lnTo>
                  <a:lnTo>
                    <a:pt x="0" y="1168908"/>
                  </a:lnTo>
                  <a:lnTo>
                    <a:pt x="345948" y="1168908"/>
                  </a:lnTo>
                  <a:lnTo>
                    <a:pt x="345948" y="48895"/>
                  </a:lnTo>
                  <a:lnTo>
                    <a:pt x="342094" y="29896"/>
                  </a:lnTo>
                  <a:lnTo>
                    <a:pt x="331597" y="14351"/>
                  </a:lnTo>
                  <a:lnTo>
                    <a:pt x="316051" y="3853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282696" y="4079747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57472" y="2668523"/>
              <a:ext cx="517398" cy="19126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356609" y="3064001"/>
            <a:ext cx="4711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1.0조원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800855" y="3102864"/>
            <a:ext cx="718185" cy="914400"/>
            <a:chOff x="3800855" y="3102864"/>
            <a:chExt cx="718185" cy="914400"/>
          </a:xfrm>
        </p:grpSpPr>
        <p:sp>
          <p:nvSpPr>
            <p:cNvPr id="74" name="object 74"/>
            <p:cNvSpPr/>
            <p:nvPr/>
          </p:nvSpPr>
          <p:spPr>
            <a:xfrm>
              <a:off x="3842003" y="3102864"/>
              <a:ext cx="338455" cy="321945"/>
            </a:xfrm>
            <a:custGeom>
              <a:avLst/>
              <a:gdLst/>
              <a:ahLst/>
              <a:cxnLst/>
              <a:rect l="l" t="t" r="r" b="b"/>
              <a:pathLst>
                <a:path w="338454" h="321945">
                  <a:moveTo>
                    <a:pt x="338328" y="0"/>
                  </a:moveTo>
                  <a:lnTo>
                    <a:pt x="212344" y="34544"/>
                  </a:lnTo>
                  <a:lnTo>
                    <a:pt x="232283" y="50546"/>
                  </a:lnTo>
                  <a:lnTo>
                    <a:pt x="122174" y="179324"/>
                  </a:lnTo>
                  <a:lnTo>
                    <a:pt x="0" y="321563"/>
                  </a:lnTo>
                  <a:lnTo>
                    <a:pt x="255083" y="123245"/>
                  </a:lnTo>
                  <a:lnTo>
                    <a:pt x="289560" y="96647"/>
                  </a:lnTo>
                  <a:lnTo>
                    <a:pt x="309499" y="112649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00855" y="3451847"/>
              <a:ext cx="433590" cy="33453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92336" y="3791259"/>
              <a:ext cx="226417" cy="225826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7284719" y="2266188"/>
            <a:ext cx="1821180" cy="2173605"/>
            <a:chOff x="7284719" y="2266188"/>
            <a:chExt cx="1821180" cy="2173605"/>
          </a:xfrm>
        </p:grpSpPr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284719" y="2421636"/>
              <a:ext cx="1821179" cy="201777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338059" y="2436876"/>
              <a:ext cx="1719580" cy="1915795"/>
            </a:xfrm>
            <a:custGeom>
              <a:avLst/>
              <a:gdLst/>
              <a:ahLst/>
              <a:cxnLst/>
              <a:rect l="l" t="t" r="r" b="b"/>
              <a:pathLst>
                <a:path w="1719579" h="1915795">
                  <a:moveTo>
                    <a:pt x="1719072" y="0"/>
                  </a:moveTo>
                  <a:lnTo>
                    <a:pt x="0" y="0"/>
                  </a:lnTo>
                  <a:lnTo>
                    <a:pt x="0" y="1844548"/>
                  </a:lnTo>
                  <a:lnTo>
                    <a:pt x="5593" y="1872216"/>
                  </a:lnTo>
                  <a:lnTo>
                    <a:pt x="20843" y="1894824"/>
                  </a:lnTo>
                  <a:lnTo>
                    <a:pt x="43451" y="1910074"/>
                  </a:lnTo>
                  <a:lnTo>
                    <a:pt x="71120" y="1915668"/>
                  </a:lnTo>
                  <a:lnTo>
                    <a:pt x="1647952" y="1915668"/>
                  </a:lnTo>
                  <a:lnTo>
                    <a:pt x="1675620" y="1910074"/>
                  </a:lnTo>
                  <a:lnTo>
                    <a:pt x="1698228" y="1894824"/>
                  </a:lnTo>
                  <a:lnTo>
                    <a:pt x="1713478" y="1872216"/>
                  </a:lnTo>
                  <a:lnTo>
                    <a:pt x="1719072" y="1844548"/>
                  </a:lnTo>
                  <a:lnTo>
                    <a:pt x="1719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36535" y="2266188"/>
              <a:ext cx="1719072" cy="31699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51393" y="2341118"/>
              <a:ext cx="861441" cy="205739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7497571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319261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478077" y="2667000"/>
            <a:ext cx="1449070" cy="1431290"/>
            <a:chOff x="7478077" y="2667000"/>
            <a:chExt cx="1449070" cy="1431290"/>
          </a:xfrm>
        </p:grpSpPr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59852" y="3299459"/>
              <a:ext cx="56388" cy="79857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615428" y="3304031"/>
              <a:ext cx="344805" cy="775970"/>
            </a:xfrm>
            <a:custGeom>
              <a:avLst/>
              <a:gdLst/>
              <a:ahLst/>
              <a:cxnLst/>
              <a:rect l="l" t="t" r="r" b="b"/>
              <a:pathLst>
                <a:path w="344804" h="775970">
                  <a:moveTo>
                    <a:pt x="298450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1"/>
                  </a:lnTo>
                  <a:lnTo>
                    <a:pt x="3611" y="28074"/>
                  </a:lnTo>
                  <a:lnTo>
                    <a:pt x="0" y="45973"/>
                  </a:lnTo>
                  <a:lnTo>
                    <a:pt x="0" y="775715"/>
                  </a:lnTo>
                  <a:lnTo>
                    <a:pt x="344424" y="775715"/>
                  </a:lnTo>
                  <a:lnTo>
                    <a:pt x="344424" y="45973"/>
                  </a:lnTo>
                  <a:lnTo>
                    <a:pt x="340812" y="28074"/>
                  </a:lnTo>
                  <a:lnTo>
                    <a:pt x="330961" y="13462"/>
                  </a:lnTo>
                  <a:lnTo>
                    <a:pt x="316349" y="3611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78240" y="2953511"/>
              <a:ext cx="56387" cy="112623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436864" y="2910840"/>
              <a:ext cx="344805" cy="1169035"/>
            </a:xfrm>
            <a:custGeom>
              <a:avLst/>
              <a:gdLst/>
              <a:ahLst/>
              <a:cxnLst/>
              <a:rect l="l" t="t" r="r" b="b"/>
              <a:pathLst>
                <a:path w="344804" h="1169035">
                  <a:moveTo>
                    <a:pt x="295655" y="0"/>
                  </a:moveTo>
                  <a:lnTo>
                    <a:pt x="48767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1168908"/>
                  </a:lnTo>
                  <a:lnTo>
                    <a:pt x="344424" y="1168908"/>
                  </a:lnTo>
                  <a:lnTo>
                    <a:pt x="344424" y="48768"/>
                  </a:lnTo>
                  <a:lnTo>
                    <a:pt x="340590" y="29789"/>
                  </a:lnTo>
                  <a:lnTo>
                    <a:pt x="330136" y="14287"/>
                  </a:lnTo>
                  <a:lnTo>
                    <a:pt x="314634" y="3833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482840" y="4079747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96656" y="2667000"/>
              <a:ext cx="630174" cy="192786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7518907" y="3064001"/>
            <a:ext cx="549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0.14조원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999476" y="3102864"/>
            <a:ext cx="739775" cy="901700"/>
            <a:chOff x="7999476" y="3102864"/>
            <a:chExt cx="739775" cy="901700"/>
          </a:xfrm>
        </p:grpSpPr>
        <p:sp>
          <p:nvSpPr>
            <p:cNvPr id="93" name="object 93"/>
            <p:cNvSpPr/>
            <p:nvPr/>
          </p:nvSpPr>
          <p:spPr>
            <a:xfrm>
              <a:off x="8043672" y="3102864"/>
              <a:ext cx="337185" cy="321945"/>
            </a:xfrm>
            <a:custGeom>
              <a:avLst/>
              <a:gdLst/>
              <a:ahLst/>
              <a:cxnLst/>
              <a:rect l="l" t="t" r="r" b="b"/>
              <a:pathLst>
                <a:path w="337184" h="321945">
                  <a:moveTo>
                    <a:pt x="336803" y="0"/>
                  </a:moveTo>
                  <a:lnTo>
                    <a:pt x="211454" y="34544"/>
                  </a:lnTo>
                  <a:lnTo>
                    <a:pt x="231267" y="50546"/>
                  </a:lnTo>
                  <a:lnTo>
                    <a:pt x="121666" y="179324"/>
                  </a:lnTo>
                  <a:lnTo>
                    <a:pt x="0" y="321563"/>
                  </a:lnTo>
                  <a:lnTo>
                    <a:pt x="253930" y="123245"/>
                  </a:lnTo>
                  <a:lnTo>
                    <a:pt x="288289" y="96647"/>
                  </a:lnTo>
                  <a:lnTo>
                    <a:pt x="308101" y="112649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99476" y="3450310"/>
              <a:ext cx="435127" cy="33606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504266" y="3833478"/>
              <a:ext cx="234742" cy="170701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9386316" y="2266188"/>
            <a:ext cx="1819910" cy="2173605"/>
            <a:chOff x="9386316" y="2266188"/>
            <a:chExt cx="1819910" cy="2173605"/>
          </a:xfrm>
        </p:grpSpPr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86316" y="2421636"/>
              <a:ext cx="1819655" cy="201777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439656" y="2436876"/>
              <a:ext cx="1717675" cy="1915795"/>
            </a:xfrm>
            <a:custGeom>
              <a:avLst/>
              <a:gdLst/>
              <a:ahLst/>
              <a:cxnLst/>
              <a:rect l="l" t="t" r="r" b="b"/>
              <a:pathLst>
                <a:path w="1717675" h="1915795">
                  <a:moveTo>
                    <a:pt x="1717548" y="0"/>
                  </a:moveTo>
                  <a:lnTo>
                    <a:pt x="0" y="0"/>
                  </a:lnTo>
                  <a:lnTo>
                    <a:pt x="0" y="1844675"/>
                  </a:lnTo>
                  <a:lnTo>
                    <a:pt x="5574" y="1872323"/>
                  </a:lnTo>
                  <a:lnTo>
                    <a:pt x="20780" y="1894887"/>
                  </a:lnTo>
                  <a:lnTo>
                    <a:pt x="43344" y="1910093"/>
                  </a:lnTo>
                  <a:lnTo>
                    <a:pt x="70993" y="1915668"/>
                  </a:lnTo>
                  <a:lnTo>
                    <a:pt x="1646427" y="1915668"/>
                  </a:lnTo>
                  <a:lnTo>
                    <a:pt x="1674096" y="1910093"/>
                  </a:lnTo>
                  <a:lnTo>
                    <a:pt x="1696704" y="1894887"/>
                  </a:lnTo>
                  <a:lnTo>
                    <a:pt x="1711954" y="1872323"/>
                  </a:lnTo>
                  <a:lnTo>
                    <a:pt x="1717548" y="1844675"/>
                  </a:lnTo>
                  <a:lnTo>
                    <a:pt x="1717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436608" y="2266188"/>
              <a:ext cx="1719072" cy="31699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780143" y="2341118"/>
              <a:ext cx="1205483" cy="205739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9598532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420350" y="411797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9579673" y="2667000"/>
            <a:ext cx="1447800" cy="1431290"/>
            <a:chOff x="9579673" y="2667000"/>
            <a:chExt cx="1447800" cy="1431290"/>
          </a:xfrm>
        </p:grpSpPr>
        <p:pic>
          <p:nvPicPr>
            <p:cNvPr id="104" name="object 10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061447" y="3299459"/>
              <a:ext cx="54863" cy="79857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9715499" y="3304031"/>
              <a:ext cx="346075" cy="775970"/>
            </a:xfrm>
            <a:custGeom>
              <a:avLst/>
              <a:gdLst/>
              <a:ahLst/>
              <a:cxnLst/>
              <a:rect l="l" t="t" r="r" b="b"/>
              <a:pathLst>
                <a:path w="346075" h="775970">
                  <a:moveTo>
                    <a:pt x="299720" y="0"/>
                  </a:moveTo>
                  <a:lnTo>
                    <a:pt x="46227" y="0"/>
                  </a:lnTo>
                  <a:lnTo>
                    <a:pt x="28235" y="3633"/>
                  </a:lnTo>
                  <a:lnTo>
                    <a:pt x="13541" y="13541"/>
                  </a:lnTo>
                  <a:lnTo>
                    <a:pt x="3633" y="28235"/>
                  </a:lnTo>
                  <a:lnTo>
                    <a:pt x="0" y="46227"/>
                  </a:lnTo>
                  <a:lnTo>
                    <a:pt x="0" y="775715"/>
                  </a:lnTo>
                  <a:lnTo>
                    <a:pt x="345948" y="775715"/>
                  </a:lnTo>
                  <a:lnTo>
                    <a:pt x="345948" y="46227"/>
                  </a:lnTo>
                  <a:lnTo>
                    <a:pt x="342314" y="28235"/>
                  </a:lnTo>
                  <a:lnTo>
                    <a:pt x="332406" y="13541"/>
                  </a:lnTo>
                  <a:lnTo>
                    <a:pt x="317712" y="3633"/>
                  </a:lnTo>
                  <a:lnTo>
                    <a:pt x="2997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79835" y="2953511"/>
              <a:ext cx="56388" cy="1126236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536935" y="2910840"/>
              <a:ext cx="346075" cy="1169035"/>
            </a:xfrm>
            <a:custGeom>
              <a:avLst/>
              <a:gdLst/>
              <a:ahLst/>
              <a:cxnLst/>
              <a:rect l="l" t="t" r="r" b="b"/>
              <a:pathLst>
                <a:path w="346075" h="1169035">
                  <a:moveTo>
                    <a:pt x="297053" y="0"/>
                  </a:moveTo>
                  <a:lnTo>
                    <a:pt x="48895" y="0"/>
                  </a:lnTo>
                  <a:lnTo>
                    <a:pt x="29896" y="3853"/>
                  </a:lnTo>
                  <a:lnTo>
                    <a:pt x="14350" y="14350"/>
                  </a:lnTo>
                  <a:lnTo>
                    <a:pt x="3853" y="29896"/>
                  </a:lnTo>
                  <a:lnTo>
                    <a:pt x="0" y="48895"/>
                  </a:lnTo>
                  <a:lnTo>
                    <a:pt x="0" y="1168908"/>
                  </a:lnTo>
                  <a:lnTo>
                    <a:pt x="345948" y="1168908"/>
                  </a:lnTo>
                  <a:lnTo>
                    <a:pt x="345948" y="48895"/>
                  </a:lnTo>
                  <a:lnTo>
                    <a:pt x="342094" y="29896"/>
                  </a:lnTo>
                  <a:lnTo>
                    <a:pt x="331597" y="14351"/>
                  </a:lnTo>
                  <a:lnTo>
                    <a:pt x="316051" y="3853"/>
                  </a:lnTo>
                  <a:lnTo>
                    <a:pt x="297053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584435" y="4079747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398251" y="2667000"/>
              <a:ext cx="628650" cy="192786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9619615" y="3064001"/>
            <a:ext cx="549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0.55조원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0142219" y="3102864"/>
            <a:ext cx="701675" cy="878205"/>
            <a:chOff x="10142219" y="3102864"/>
            <a:chExt cx="701675" cy="878205"/>
          </a:xfrm>
        </p:grpSpPr>
        <p:sp>
          <p:nvSpPr>
            <p:cNvPr id="112" name="object 112"/>
            <p:cNvSpPr/>
            <p:nvPr/>
          </p:nvSpPr>
          <p:spPr>
            <a:xfrm>
              <a:off x="10143743" y="3102864"/>
              <a:ext cx="338455" cy="321945"/>
            </a:xfrm>
            <a:custGeom>
              <a:avLst/>
              <a:gdLst/>
              <a:ahLst/>
              <a:cxnLst/>
              <a:rect l="l" t="t" r="r" b="b"/>
              <a:pathLst>
                <a:path w="338454" h="321945">
                  <a:moveTo>
                    <a:pt x="338327" y="0"/>
                  </a:moveTo>
                  <a:lnTo>
                    <a:pt x="212344" y="34544"/>
                  </a:lnTo>
                  <a:lnTo>
                    <a:pt x="232282" y="50546"/>
                  </a:lnTo>
                  <a:lnTo>
                    <a:pt x="122174" y="179324"/>
                  </a:lnTo>
                  <a:lnTo>
                    <a:pt x="0" y="321563"/>
                  </a:lnTo>
                  <a:lnTo>
                    <a:pt x="255083" y="123245"/>
                  </a:lnTo>
                  <a:lnTo>
                    <a:pt x="289559" y="96647"/>
                  </a:lnTo>
                  <a:lnTo>
                    <a:pt x="309499" y="112649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142219" y="3451847"/>
              <a:ext cx="354355" cy="33453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0584624" y="3832351"/>
              <a:ext cx="259079" cy="148590"/>
            </a:xfrm>
            <a:custGeom>
              <a:avLst/>
              <a:gdLst/>
              <a:ahLst/>
              <a:cxnLst/>
              <a:rect l="l" t="t" r="r" b="b"/>
              <a:pathLst>
                <a:path w="259079" h="148589">
                  <a:moveTo>
                    <a:pt x="112801" y="123875"/>
                  </a:moveTo>
                  <a:lnTo>
                    <a:pt x="112191" y="120840"/>
                  </a:lnTo>
                  <a:lnTo>
                    <a:pt x="109829" y="114325"/>
                  </a:lnTo>
                  <a:lnTo>
                    <a:pt x="106730" y="110185"/>
                  </a:lnTo>
                  <a:lnTo>
                    <a:pt x="106730" y="126987"/>
                  </a:lnTo>
                  <a:lnTo>
                    <a:pt x="104686" y="135877"/>
                  </a:lnTo>
                  <a:lnTo>
                    <a:pt x="99618" y="140931"/>
                  </a:lnTo>
                  <a:lnTo>
                    <a:pt x="93129" y="142405"/>
                  </a:lnTo>
                  <a:lnTo>
                    <a:pt x="86169" y="142608"/>
                  </a:lnTo>
                  <a:lnTo>
                    <a:pt x="79895" y="140220"/>
                  </a:lnTo>
                  <a:lnTo>
                    <a:pt x="74968" y="135661"/>
                  </a:lnTo>
                  <a:lnTo>
                    <a:pt x="72085" y="129349"/>
                  </a:lnTo>
                  <a:lnTo>
                    <a:pt x="71526" y="126987"/>
                  </a:lnTo>
                  <a:lnTo>
                    <a:pt x="71513" y="123875"/>
                  </a:lnTo>
                  <a:lnTo>
                    <a:pt x="73571" y="114985"/>
                  </a:lnTo>
                  <a:lnTo>
                    <a:pt x="78638" y="109943"/>
                  </a:lnTo>
                  <a:lnTo>
                    <a:pt x="85128" y="108458"/>
                  </a:lnTo>
                  <a:lnTo>
                    <a:pt x="92075" y="108254"/>
                  </a:lnTo>
                  <a:lnTo>
                    <a:pt x="98361" y="110642"/>
                  </a:lnTo>
                  <a:lnTo>
                    <a:pt x="103276" y="115201"/>
                  </a:lnTo>
                  <a:lnTo>
                    <a:pt x="106172" y="121513"/>
                  </a:lnTo>
                  <a:lnTo>
                    <a:pt x="106718" y="123875"/>
                  </a:lnTo>
                  <a:lnTo>
                    <a:pt x="106730" y="126987"/>
                  </a:lnTo>
                  <a:lnTo>
                    <a:pt x="106730" y="110185"/>
                  </a:lnTo>
                  <a:lnTo>
                    <a:pt x="105752" y="108877"/>
                  </a:lnTo>
                  <a:lnTo>
                    <a:pt x="104927" y="108254"/>
                  </a:lnTo>
                  <a:lnTo>
                    <a:pt x="100279" y="104813"/>
                  </a:lnTo>
                  <a:lnTo>
                    <a:pt x="93738" y="102463"/>
                  </a:lnTo>
                  <a:lnTo>
                    <a:pt x="84391" y="102476"/>
                  </a:lnTo>
                  <a:lnTo>
                    <a:pt x="76073" y="105943"/>
                  </a:lnTo>
                  <a:lnTo>
                    <a:pt x="69659" y="112255"/>
                  </a:lnTo>
                  <a:lnTo>
                    <a:pt x="66052" y="120840"/>
                  </a:lnTo>
                  <a:lnTo>
                    <a:pt x="66065" y="130149"/>
                  </a:lnTo>
                  <a:lnTo>
                    <a:pt x="69545" y="138430"/>
                  </a:lnTo>
                  <a:lnTo>
                    <a:pt x="75895" y="144818"/>
                  </a:lnTo>
                  <a:lnTo>
                    <a:pt x="84505" y="148399"/>
                  </a:lnTo>
                  <a:lnTo>
                    <a:pt x="93853" y="148386"/>
                  </a:lnTo>
                  <a:lnTo>
                    <a:pt x="112801" y="126987"/>
                  </a:lnTo>
                  <a:lnTo>
                    <a:pt x="112801" y="123875"/>
                  </a:lnTo>
                  <a:close/>
                </a:path>
                <a:path w="259079" h="148589">
                  <a:moveTo>
                    <a:pt x="175120" y="128955"/>
                  </a:moveTo>
                  <a:lnTo>
                    <a:pt x="174904" y="126606"/>
                  </a:lnTo>
                  <a:lnTo>
                    <a:pt x="175018" y="122961"/>
                  </a:lnTo>
                  <a:lnTo>
                    <a:pt x="118529" y="122961"/>
                  </a:lnTo>
                  <a:lnTo>
                    <a:pt x="118656" y="126606"/>
                  </a:lnTo>
                  <a:lnTo>
                    <a:pt x="118427" y="128955"/>
                  </a:lnTo>
                  <a:lnTo>
                    <a:pt x="175120" y="128955"/>
                  </a:lnTo>
                  <a:close/>
                </a:path>
                <a:path w="259079" h="148589">
                  <a:moveTo>
                    <a:pt x="228104" y="123875"/>
                  </a:moveTo>
                  <a:lnTo>
                    <a:pt x="227495" y="120840"/>
                  </a:lnTo>
                  <a:lnTo>
                    <a:pt x="225132" y="114325"/>
                  </a:lnTo>
                  <a:lnTo>
                    <a:pt x="222034" y="110185"/>
                  </a:lnTo>
                  <a:lnTo>
                    <a:pt x="222034" y="126987"/>
                  </a:lnTo>
                  <a:lnTo>
                    <a:pt x="219976" y="135877"/>
                  </a:lnTo>
                  <a:lnTo>
                    <a:pt x="214909" y="140931"/>
                  </a:lnTo>
                  <a:lnTo>
                    <a:pt x="208432" y="142405"/>
                  </a:lnTo>
                  <a:lnTo>
                    <a:pt x="201472" y="142608"/>
                  </a:lnTo>
                  <a:lnTo>
                    <a:pt x="195186" y="140220"/>
                  </a:lnTo>
                  <a:lnTo>
                    <a:pt x="190271" y="135661"/>
                  </a:lnTo>
                  <a:lnTo>
                    <a:pt x="187388" y="129349"/>
                  </a:lnTo>
                  <a:lnTo>
                    <a:pt x="186829" y="126987"/>
                  </a:lnTo>
                  <a:lnTo>
                    <a:pt x="186817" y="123875"/>
                  </a:lnTo>
                  <a:lnTo>
                    <a:pt x="188874" y="114985"/>
                  </a:lnTo>
                  <a:lnTo>
                    <a:pt x="193929" y="109943"/>
                  </a:lnTo>
                  <a:lnTo>
                    <a:pt x="200418" y="108458"/>
                  </a:lnTo>
                  <a:lnTo>
                    <a:pt x="207378" y="108254"/>
                  </a:lnTo>
                  <a:lnTo>
                    <a:pt x="213664" y="110642"/>
                  </a:lnTo>
                  <a:lnTo>
                    <a:pt x="218579" y="115201"/>
                  </a:lnTo>
                  <a:lnTo>
                    <a:pt x="221462" y="121513"/>
                  </a:lnTo>
                  <a:lnTo>
                    <a:pt x="222021" y="123875"/>
                  </a:lnTo>
                  <a:lnTo>
                    <a:pt x="222034" y="126987"/>
                  </a:lnTo>
                  <a:lnTo>
                    <a:pt x="222034" y="110185"/>
                  </a:lnTo>
                  <a:lnTo>
                    <a:pt x="221056" y="108877"/>
                  </a:lnTo>
                  <a:lnTo>
                    <a:pt x="220230" y="108254"/>
                  </a:lnTo>
                  <a:lnTo>
                    <a:pt x="215582" y="104813"/>
                  </a:lnTo>
                  <a:lnTo>
                    <a:pt x="209029" y="102463"/>
                  </a:lnTo>
                  <a:lnTo>
                    <a:pt x="199694" y="102476"/>
                  </a:lnTo>
                  <a:lnTo>
                    <a:pt x="191363" y="105943"/>
                  </a:lnTo>
                  <a:lnTo>
                    <a:pt x="184962" y="112255"/>
                  </a:lnTo>
                  <a:lnTo>
                    <a:pt x="181356" y="120840"/>
                  </a:lnTo>
                  <a:lnTo>
                    <a:pt x="181368" y="130136"/>
                  </a:lnTo>
                  <a:lnTo>
                    <a:pt x="184848" y="138430"/>
                  </a:lnTo>
                  <a:lnTo>
                    <a:pt x="191198" y="144805"/>
                  </a:lnTo>
                  <a:lnTo>
                    <a:pt x="199809" y="148399"/>
                  </a:lnTo>
                  <a:lnTo>
                    <a:pt x="209156" y="148386"/>
                  </a:lnTo>
                  <a:lnTo>
                    <a:pt x="228104" y="126987"/>
                  </a:lnTo>
                  <a:lnTo>
                    <a:pt x="228104" y="123875"/>
                  </a:lnTo>
                  <a:close/>
                </a:path>
                <a:path w="259079" h="148589">
                  <a:moveTo>
                    <a:pt x="259029" y="103098"/>
                  </a:moveTo>
                  <a:lnTo>
                    <a:pt x="212356" y="77266"/>
                  </a:lnTo>
                  <a:lnTo>
                    <a:pt x="208648" y="77279"/>
                  </a:lnTo>
                  <a:lnTo>
                    <a:pt x="206108" y="76161"/>
                  </a:lnTo>
                  <a:lnTo>
                    <a:pt x="204317" y="74206"/>
                  </a:lnTo>
                  <a:lnTo>
                    <a:pt x="198843" y="68808"/>
                  </a:lnTo>
                  <a:lnTo>
                    <a:pt x="198843" y="77254"/>
                  </a:lnTo>
                  <a:lnTo>
                    <a:pt x="120484" y="77254"/>
                  </a:lnTo>
                  <a:lnTo>
                    <a:pt x="120484" y="41986"/>
                  </a:lnTo>
                  <a:lnTo>
                    <a:pt x="156857" y="41986"/>
                  </a:lnTo>
                  <a:lnTo>
                    <a:pt x="158775" y="41948"/>
                  </a:lnTo>
                  <a:lnTo>
                    <a:pt x="160807" y="41897"/>
                  </a:lnTo>
                  <a:lnTo>
                    <a:pt x="164604" y="43421"/>
                  </a:lnTo>
                  <a:lnTo>
                    <a:pt x="198843" y="77254"/>
                  </a:lnTo>
                  <a:lnTo>
                    <a:pt x="198843" y="68808"/>
                  </a:lnTo>
                  <a:lnTo>
                    <a:pt x="171627" y="41897"/>
                  </a:lnTo>
                  <a:lnTo>
                    <a:pt x="167716" y="38049"/>
                  </a:lnTo>
                  <a:lnTo>
                    <a:pt x="162598" y="35991"/>
                  </a:lnTo>
                  <a:lnTo>
                    <a:pt x="162394" y="35902"/>
                  </a:lnTo>
                  <a:lnTo>
                    <a:pt x="156857" y="35991"/>
                  </a:lnTo>
                  <a:lnTo>
                    <a:pt x="114452" y="35991"/>
                  </a:lnTo>
                  <a:lnTo>
                    <a:pt x="114452" y="41986"/>
                  </a:lnTo>
                  <a:lnTo>
                    <a:pt x="114452" y="77254"/>
                  </a:lnTo>
                  <a:lnTo>
                    <a:pt x="44069" y="77254"/>
                  </a:lnTo>
                  <a:lnTo>
                    <a:pt x="75006" y="46164"/>
                  </a:lnTo>
                  <a:lnTo>
                    <a:pt x="77812" y="43446"/>
                  </a:lnTo>
                  <a:lnTo>
                    <a:pt x="81597" y="41948"/>
                  </a:lnTo>
                  <a:lnTo>
                    <a:pt x="85521" y="41986"/>
                  </a:lnTo>
                  <a:lnTo>
                    <a:pt x="114452" y="41986"/>
                  </a:lnTo>
                  <a:lnTo>
                    <a:pt x="114452" y="35991"/>
                  </a:lnTo>
                  <a:lnTo>
                    <a:pt x="85521" y="35991"/>
                  </a:lnTo>
                  <a:lnTo>
                    <a:pt x="79997" y="35953"/>
                  </a:lnTo>
                  <a:lnTo>
                    <a:pt x="74688" y="38087"/>
                  </a:lnTo>
                  <a:lnTo>
                    <a:pt x="70675" y="41986"/>
                  </a:lnTo>
                  <a:lnTo>
                    <a:pt x="38582" y="74206"/>
                  </a:lnTo>
                  <a:lnTo>
                    <a:pt x="36563" y="76174"/>
                  </a:lnTo>
                  <a:lnTo>
                    <a:pt x="35445" y="78879"/>
                  </a:lnTo>
                  <a:lnTo>
                    <a:pt x="35471" y="101968"/>
                  </a:lnTo>
                  <a:lnTo>
                    <a:pt x="22110" y="101968"/>
                  </a:lnTo>
                  <a:lnTo>
                    <a:pt x="18072" y="97929"/>
                  </a:lnTo>
                  <a:lnTo>
                    <a:pt x="18072" y="41681"/>
                  </a:lnTo>
                  <a:lnTo>
                    <a:pt x="25082" y="40246"/>
                  </a:lnTo>
                  <a:lnTo>
                    <a:pt x="28562" y="35991"/>
                  </a:lnTo>
                  <a:lnTo>
                    <a:pt x="30111" y="34112"/>
                  </a:lnTo>
                  <a:lnTo>
                    <a:pt x="30124" y="20993"/>
                  </a:lnTo>
                  <a:lnTo>
                    <a:pt x="30124" y="14998"/>
                  </a:lnTo>
                  <a:lnTo>
                    <a:pt x="25603" y="14998"/>
                  </a:lnTo>
                  <a:lnTo>
                    <a:pt x="25603" y="1346"/>
                  </a:lnTo>
                  <a:lnTo>
                    <a:pt x="24257" y="0"/>
                  </a:lnTo>
                  <a:lnTo>
                    <a:pt x="24091" y="0"/>
                  </a:lnTo>
                  <a:lnTo>
                    <a:pt x="24091" y="20993"/>
                  </a:lnTo>
                  <a:lnTo>
                    <a:pt x="24091" y="31965"/>
                  </a:lnTo>
                  <a:lnTo>
                    <a:pt x="20027" y="35991"/>
                  </a:lnTo>
                  <a:lnTo>
                    <a:pt x="14439" y="35991"/>
                  </a:lnTo>
                  <a:lnTo>
                    <a:pt x="13741" y="35902"/>
                  </a:lnTo>
                  <a:lnTo>
                    <a:pt x="8966" y="34848"/>
                  </a:lnTo>
                  <a:lnTo>
                    <a:pt x="5943" y="31013"/>
                  </a:lnTo>
                  <a:lnTo>
                    <a:pt x="6019" y="20993"/>
                  </a:lnTo>
                  <a:lnTo>
                    <a:pt x="24091" y="20993"/>
                  </a:lnTo>
                  <a:lnTo>
                    <a:pt x="24091" y="0"/>
                  </a:lnTo>
                  <a:lnTo>
                    <a:pt x="20929" y="0"/>
                  </a:lnTo>
                  <a:lnTo>
                    <a:pt x="19570" y="1346"/>
                  </a:lnTo>
                  <a:lnTo>
                    <a:pt x="19570" y="14998"/>
                  </a:lnTo>
                  <a:lnTo>
                    <a:pt x="10541" y="14998"/>
                  </a:lnTo>
                  <a:lnTo>
                    <a:pt x="10541" y="1346"/>
                  </a:lnTo>
                  <a:lnTo>
                    <a:pt x="9194" y="0"/>
                  </a:lnTo>
                  <a:lnTo>
                    <a:pt x="5867" y="0"/>
                  </a:lnTo>
                  <a:lnTo>
                    <a:pt x="4521" y="1346"/>
                  </a:lnTo>
                  <a:lnTo>
                    <a:pt x="4521" y="14998"/>
                  </a:lnTo>
                  <a:lnTo>
                    <a:pt x="0" y="14998"/>
                  </a:lnTo>
                  <a:lnTo>
                    <a:pt x="12" y="34112"/>
                  </a:lnTo>
                  <a:lnTo>
                    <a:pt x="5041" y="40246"/>
                  </a:lnTo>
                  <a:lnTo>
                    <a:pt x="12052" y="41681"/>
                  </a:lnTo>
                  <a:lnTo>
                    <a:pt x="12052" y="101244"/>
                  </a:lnTo>
                  <a:lnTo>
                    <a:pt x="18796" y="107962"/>
                  </a:lnTo>
                  <a:lnTo>
                    <a:pt x="35471" y="107962"/>
                  </a:lnTo>
                  <a:lnTo>
                    <a:pt x="35471" y="108292"/>
                  </a:lnTo>
                  <a:lnTo>
                    <a:pt x="37122" y="116332"/>
                  </a:lnTo>
                  <a:lnTo>
                    <a:pt x="41567" y="122885"/>
                  </a:lnTo>
                  <a:lnTo>
                    <a:pt x="48158" y="127317"/>
                  </a:lnTo>
                  <a:lnTo>
                    <a:pt x="56222" y="128955"/>
                  </a:lnTo>
                  <a:lnTo>
                    <a:pt x="59829" y="128955"/>
                  </a:lnTo>
                  <a:lnTo>
                    <a:pt x="59677" y="127787"/>
                  </a:lnTo>
                  <a:lnTo>
                    <a:pt x="59715" y="122961"/>
                  </a:lnTo>
                  <a:lnTo>
                    <a:pt x="48094" y="122948"/>
                  </a:lnTo>
                  <a:lnTo>
                    <a:pt x="41503" y="116395"/>
                  </a:lnTo>
                  <a:lnTo>
                    <a:pt x="41503" y="101968"/>
                  </a:lnTo>
                  <a:lnTo>
                    <a:pt x="41503" y="83248"/>
                  </a:lnTo>
                  <a:lnTo>
                    <a:pt x="211416" y="83248"/>
                  </a:lnTo>
                  <a:lnTo>
                    <a:pt x="233095" y="83273"/>
                  </a:lnTo>
                  <a:lnTo>
                    <a:pt x="240855" y="84836"/>
                  </a:lnTo>
                  <a:lnTo>
                    <a:pt x="247180" y="89077"/>
                  </a:lnTo>
                  <a:lnTo>
                    <a:pt x="251447" y="95377"/>
                  </a:lnTo>
                  <a:lnTo>
                    <a:pt x="253009" y="103098"/>
                  </a:lnTo>
                  <a:lnTo>
                    <a:pt x="253009" y="121018"/>
                  </a:lnTo>
                  <a:lnTo>
                    <a:pt x="251053" y="122948"/>
                  </a:lnTo>
                  <a:lnTo>
                    <a:pt x="248666" y="122961"/>
                  </a:lnTo>
                  <a:lnTo>
                    <a:pt x="233832" y="122961"/>
                  </a:lnTo>
                  <a:lnTo>
                    <a:pt x="233883" y="127787"/>
                  </a:lnTo>
                  <a:lnTo>
                    <a:pt x="233730" y="128955"/>
                  </a:lnTo>
                  <a:lnTo>
                    <a:pt x="254393" y="128943"/>
                  </a:lnTo>
                  <a:lnTo>
                    <a:pt x="259016" y="124320"/>
                  </a:lnTo>
                  <a:lnTo>
                    <a:pt x="259029" y="103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5184647" y="2266188"/>
            <a:ext cx="1821180" cy="2173605"/>
            <a:chOff x="5184647" y="2266188"/>
            <a:chExt cx="1821180" cy="2173605"/>
          </a:xfrm>
        </p:grpSpPr>
        <p:pic>
          <p:nvPicPr>
            <p:cNvPr id="116" name="object 1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84647" y="2421636"/>
              <a:ext cx="1821179" cy="201777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237987" y="2436876"/>
              <a:ext cx="1719580" cy="1915795"/>
            </a:xfrm>
            <a:custGeom>
              <a:avLst/>
              <a:gdLst/>
              <a:ahLst/>
              <a:cxnLst/>
              <a:rect l="l" t="t" r="r" b="b"/>
              <a:pathLst>
                <a:path w="1719579" h="1915795">
                  <a:moveTo>
                    <a:pt x="1719071" y="0"/>
                  </a:moveTo>
                  <a:lnTo>
                    <a:pt x="0" y="0"/>
                  </a:lnTo>
                  <a:lnTo>
                    <a:pt x="0" y="1844548"/>
                  </a:lnTo>
                  <a:lnTo>
                    <a:pt x="5593" y="1872216"/>
                  </a:lnTo>
                  <a:lnTo>
                    <a:pt x="20843" y="1894824"/>
                  </a:lnTo>
                  <a:lnTo>
                    <a:pt x="43451" y="1910074"/>
                  </a:lnTo>
                  <a:lnTo>
                    <a:pt x="71120" y="1915668"/>
                  </a:lnTo>
                  <a:lnTo>
                    <a:pt x="1647952" y="1915668"/>
                  </a:lnTo>
                  <a:lnTo>
                    <a:pt x="1675620" y="1910074"/>
                  </a:lnTo>
                  <a:lnTo>
                    <a:pt x="1698228" y="1894824"/>
                  </a:lnTo>
                  <a:lnTo>
                    <a:pt x="1713478" y="1872216"/>
                  </a:lnTo>
                  <a:lnTo>
                    <a:pt x="1719071" y="1844548"/>
                  </a:lnTo>
                  <a:lnTo>
                    <a:pt x="1719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234939" y="2266188"/>
              <a:ext cx="1719071" cy="31699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78474" y="2341118"/>
              <a:ext cx="1205483" cy="205739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5396610" y="411797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2024</a:t>
            </a:r>
            <a:r>
              <a:rPr sz="10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218301" y="411797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5378005" y="2667000"/>
            <a:ext cx="1447800" cy="1431290"/>
            <a:chOff x="5378005" y="2667000"/>
            <a:chExt cx="1447800" cy="1431290"/>
          </a:xfrm>
        </p:grpSpPr>
        <p:pic>
          <p:nvPicPr>
            <p:cNvPr id="123" name="object 12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859779" y="3299459"/>
              <a:ext cx="56387" cy="798576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5515355" y="3304031"/>
              <a:ext cx="344805" cy="775970"/>
            </a:xfrm>
            <a:custGeom>
              <a:avLst/>
              <a:gdLst/>
              <a:ahLst/>
              <a:cxnLst/>
              <a:rect l="l" t="t" r="r" b="b"/>
              <a:pathLst>
                <a:path w="344804" h="775970">
                  <a:moveTo>
                    <a:pt x="298450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2" y="13461"/>
                  </a:lnTo>
                  <a:lnTo>
                    <a:pt x="3611" y="28074"/>
                  </a:lnTo>
                  <a:lnTo>
                    <a:pt x="0" y="45973"/>
                  </a:lnTo>
                  <a:lnTo>
                    <a:pt x="0" y="775715"/>
                  </a:lnTo>
                  <a:lnTo>
                    <a:pt x="344424" y="775715"/>
                  </a:lnTo>
                  <a:lnTo>
                    <a:pt x="344424" y="45973"/>
                  </a:lnTo>
                  <a:lnTo>
                    <a:pt x="340812" y="28074"/>
                  </a:lnTo>
                  <a:lnTo>
                    <a:pt x="330962" y="13462"/>
                  </a:lnTo>
                  <a:lnTo>
                    <a:pt x="316349" y="3611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78167" y="2953511"/>
              <a:ext cx="56387" cy="112623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6336791" y="2910840"/>
              <a:ext cx="344805" cy="1169035"/>
            </a:xfrm>
            <a:custGeom>
              <a:avLst/>
              <a:gdLst/>
              <a:ahLst/>
              <a:cxnLst/>
              <a:rect l="l" t="t" r="r" b="b"/>
              <a:pathLst>
                <a:path w="344804" h="1169035">
                  <a:moveTo>
                    <a:pt x="295656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1168908"/>
                  </a:lnTo>
                  <a:lnTo>
                    <a:pt x="344424" y="1168908"/>
                  </a:lnTo>
                  <a:lnTo>
                    <a:pt x="344424" y="48768"/>
                  </a:lnTo>
                  <a:lnTo>
                    <a:pt x="340590" y="29789"/>
                  </a:lnTo>
                  <a:lnTo>
                    <a:pt x="330136" y="14287"/>
                  </a:lnTo>
                  <a:lnTo>
                    <a:pt x="314634" y="3833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382767" y="4079747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196583" y="2667000"/>
              <a:ext cx="628650" cy="192786"/>
            </a:xfrm>
            <a:prstGeom prst="rect">
              <a:avLst/>
            </a:prstGeom>
          </p:spPr>
        </p:pic>
      </p:grpSp>
      <p:sp>
        <p:nvSpPr>
          <p:cNvPr id="129" name="object 129"/>
          <p:cNvSpPr txBox="1"/>
          <p:nvPr/>
        </p:nvSpPr>
        <p:spPr>
          <a:xfrm>
            <a:off x="5417946" y="3064001"/>
            <a:ext cx="5499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0.16조원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5900928" y="3102864"/>
            <a:ext cx="731520" cy="887094"/>
            <a:chOff x="5900928" y="3102864"/>
            <a:chExt cx="731520" cy="887094"/>
          </a:xfrm>
        </p:grpSpPr>
        <p:sp>
          <p:nvSpPr>
            <p:cNvPr id="131" name="object 131"/>
            <p:cNvSpPr/>
            <p:nvPr/>
          </p:nvSpPr>
          <p:spPr>
            <a:xfrm>
              <a:off x="5942076" y="3102864"/>
              <a:ext cx="338455" cy="321945"/>
            </a:xfrm>
            <a:custGeom>
              <a:avLst/>
              <a:gdLst/>
              <a:ahLst/>
              <a:cxnLst/>
              <a:rect l="l" t="t" r="r" b="b"/>
              <a:pathLst>
                <a:path w="338454" h="321945">
                  <a:moveTo>
                    <a:pt x="338327" y="0"/>
                  </a:moveTo>
                  <a:lnTo>
                    <a:pt x="212344" y="34544"/>
                  </a:lnTo>
                  <a:lnTo>
                    <a:pt x="232283" y="50546"/>
                  </a:lnTo>
                  <a:lnTo>
                    <a:pt x="122174" y="179324"/>
                  </a:lnTo>
                  <a:lnTo>
                    <a:pt x="0" y="321563"/>
                  </a:lnTo>
                  <a:lnTo>
                    <a:pt x="255083" y="123245"/>
                  </a:lnTo>
                  <a:lnTo>
                    <a:pt x="289560" y="96647"/>
                  </a:lnTo>
                  <a:lnTo>
                    <a:pt x="309499" y="112649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900928" y="3451847"/>
              <a:ext cx="433590" cy="33453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85560" y="3813048"/>
              <a:ext cx="246887" cy="176783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2034539" y="4573523"/>
            <a:ext cx="1821180" cy="2171700"/>
            <a:chOff x="2034539" y="4573523"/>
            <a:chExt cx="1821180" cy="2171700"/>
          </a:xfrm>
        </p:grpSpPr>
        <p:pic>
          <p:nvPicPr>
            <p:cNvPr id="135" name="object 13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034539" y="4728970"/>
              <a:ext cx="1821180" cy="2016252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2087879" y="4744211"/>
              <a:ext cx="1719580" cy="1914525"/>
            </a:xfrm>
            <a:custGeom>
              <a:avLst/>
              <a:gdLst/>
              <a:ahLst/>
              <a:cxnLst/>
              <a:rect l="l" t="t" r="r" b="b"/>
              <a:pathLst>
                <a:path w="1719579" h="1914525">
                  <a:moveTo>
                    <a:pt x="1719071" y="0"/>
                  </a:moveTo>
                  <a:lnTo>
                    <a:pt x="0" y="0"/>
                  </a:lnTo>
                  <a:lnTo>
                    <a:pt x="0" y="1843049"/>
                  </a:lnTo>
                  <a:lnTo>
                    <a:pt x="5593" y="1870718"/>
                  </a:lnTo>
                  <a:lnTo>
                    <a:pt x="20843" y="1893317"/>
                  </a:lnTo>
                  <a:lnTo>
                    <a:pt x="43451" y="1908555"/>
                  </a:lnTo>
                  <a:lnTo>
                    <a:pt x="71119" y="1914144"/>
                  </a:lnTo>
                  <a:lnTo>
                    <a:pt x="1647952" y="1914144"/>
                  </a:lnTo>
                  <a:lnTo>
                    <a:pt x="1675620" y="1908555"/>
                  </a:lnTo>
                  <a:lnTo>
                    <a:pt x="1698228" y="1893317"/>
                  </a:lnTo>
                  <a:lnTo>
                    <a:pt x="1713478" y="1870718"/>
                  </a:lnTo>
                  <a:lnTo>
                    <a:pt x="1719071" y="1843049"/>
                  </a:lnTo>
                  <a:lnTo>
                    <a:pt x="1719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086355" y="4573523"/>
              <a:ext cx="1717547" cy="31546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514853" y="4648834"/>
              <a:ext cx="1033640" cy="205739"/>
            </a:xfrm>
            <a:prstGeom prst="rect">
              <a:avLst/>
            </a:prstGeom>
          </p:spPr>
        </p:pic>
      </p:grpSp>
      <p:sp>
        <p:nvSpPr>
          <p:cNvPr id="139" name="object 139"/>
          <p:cNvSpPr txBox="1"/>
          <p:nvPr/>
        </p:nvSpPr>
        <p:spPr>
          <a:xfrm>
            <a:off x="2246502" y="642528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068192" y="642528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2227897" y="4972811"/>
            <a:ext cx="1449070" cy="1432560"/>
            <a:chOff x="2227897" y="4972811"/>
            <a:chExt cx="1449070" cy="1432560"/>
          </a:xfrm>
        </p:grpSpPr>
        <p:pic>
          <p:nvPicPr>
            <p:cNvPr id="142" name="object 14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709672" y="5606795"/>
              <a:ext cx="56387" cy="79857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365248" y="5611367"/>
              <a:ext cx="344805" cy="774700"/>
            </a:xfrm>
            <a:custGeom>
              <a:avLst/>
              <a:gdLst/>
              <a:ahLst/>
              <a:cxnLst/>
              <a:rect l="l" t="t" r="r" b="b"/>
              <a:pathLst>
                <a:path w="344805" h="774700">
                  <a:moveTo>
                    <a:pt x="298450" y="0"/>
                  </a:moveTo>
                  <a:lnTo>
                    <a:pt x="45974" y="0"/>
                  </a:lnTo>
                  <a:lnTo>
                    <a:pt x="28074" y="3615"/>
                  </a:lnTo>
                  <a:lnTo>
                    <a:pt x="13462" y="13476"/>
                  </a:lnTo>
                  <a:lnTo>
                    <a:pt x="3611" y="28101"/>
                  </a:lnTo>
                  <a:lnTo>
                    <a:pt x="0" y="46012"/>
                  </a:lnTo>
                  <a:lnTo>
                    <a:pt x="0" y="774191"/>
                  </a:lnTo>
                  <a:lnTo>
                    <a:pt x="344424" y="774191"/>
                  </a:lnTo>
                  <a:lnTo>
                    <a:pt x="344424" y="46012"/>
                  </a:lnTo>
                  <a:lnTo>
                    <a:pt x="340812" y="28101"/>
                  </a:lnTo>
                  <a:lnTo>
                    <a:pt x="330962" y="13476"/>
                  </a:lnTo>
                  <a:lnTo>
                    <a:pt x="316349" y="3615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28060" y="5260847"/>
              <a:ext cx="56387" cy="1124712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186684" y="5218175"/>
              <a:ext cx="344805" cy="1167765"/>
            </a:xfrm>
            <a:custGeom>
              <a:avLst/>
              <a:gdLst/>
              <a:ahLst/>
              <a:cxnLst/>
              <a:rect l="l" t="t" r="r" b="b"/>
              <a:pathLst>
                <a:path w="344804" h="1167764">
                  <a:moveTo>
                    <a:pt x="295656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1167384"/>
                  </a:lnTo>
                  <a:lnTo>
                    <a:pt x="344424" y="1167384"/>
                  </a:lnTo>
                  <a:lnTo>
                    <a:pt x="344424" y="48768"/>
                  </a:lnTo>
                  <a:lnTo>
                    <a:pt x="340590" y="29789"/>
                  </a:lnTo>
                  <a:lnTo>
                    <a:pt x="330136" y="14287"/>
                  </a:lnTo>
                  <a:lnTo>
                    <a:pt x="314634" y="3833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32660" y="6385559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46476" y="4972811"/>
              <a:ext cx="630174" cy="194310"/>
            </a:xfrm>
            <a:prstGeom prst="rect">
              <a:avLst/>
            </a:prstGeom>
          </p:spPr>
        </p:pic>
      </p:grpSp>
      <p:sp>
        <p:nvSpPr>
          <p:cNvPr id="148" name="object 148"/>
          <p:cNvSpPr txBox="1"/>
          <p:nvPr/>
        </p:nvSpPr>
        <p:spPr>
          <a:xfrm>
            <a:off x="2267839" y="5371033"/>
            <a:ext cx="549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0.19조원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2759964" y="5408676"/>
            <a:ext cx="669290" cy="883919"/>
            <a:chOff x="2759964" y="5408676"/>
            <a:chExt cx="669290" cy="883919"/>
          </a:xfrm>
        </p:grpSpPr>
        <p:sp>
          <p:nvSpPr>
            <p:cNvPr id="150" name="object 150"/>
            <p:cNvSpPr/>
            <p:nvPr/>
          </p:nvSpPr>
          <p:spPr>
            <a:xfrm>
              <a:off x="2791968" y="5408676"/>
              <a:ext cx="338455" cy="323215"/>
            </a:xfrm>
            <a:custGeom>
              <a:avLst/>
              <a:gdLst/>
              <a:ahLst/>
              <a:cxnLst/>
              <a:rect l="l" t="t" r="r" b="b"/>
              <a:pathLst>
                <a:path w="338455" h="323214">
                  <a:moveTo>
                    <a:pt x="338327" y="0"/>
                  </a:moveTo>
                  <a:lnTo>
                    <a:pt x="212344" y="34671"/>
                  </a:lnTo>
                  <a:lnTo>
                    <a:pt x="232282" y="50800"/>
                  </a:lnTo>
                  <a:lnTo>
                    <a:pt x="122174" y="180212"/>
                  </a:lnTo>
                  <a:lnTo>
                    <a:pt x="0" y="323088"/>
                  </a:lnTo>
                  <a:lnTo>
                    <a:pt x="289559" y="97028"/>
                  </a:lnTo>
                  <a:lnTo>
                    <a:pt x="309499" y="113157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759964" y="5757672"/>
              <a:ext cx="424446" cy="33453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89825" y="6109832"/>
              <a:ext cx="138801" cy="182381"/>
            </a:xfrm>
            <a:prstGeom prst="rect">
              <a:avLst/>
            </a:prstGeom>
          </p:spPr>
        </p:pic>
      </p:grpSp>
      <p:grpSp>
        <p:nvGrpSpPr>
          <p:cNvPr id="153" name="object 153"/>
          <p:cNvGrpSpPr/>
          <p:nvPr/>
        </p:nvGrpSpPr>
        <p:grpSpPr>
          <a:xfrm>
            <a:off x="4134611" y="4573523"/>
            <a:ext cx="1821180" cy="2171700"/>
            <a:chOff x="4134611" y="4573523"/>
            <a:chExt cx="1821180" cy="2171700"/>
          </a:xfrm>
        </p:grpSpPr>
        <p:pic>
          <p:nvPicPr>
            <p:cNvPr id="154" name="object 15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4611" y="4728970"/>
              <a:ext cx="1821180" cy="2016252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187951" y="4744211"/>
              <a:ext cx="1719580" cy="1914525"/>
            </a:xfrm>
            <a:custGeom>
              <a:avLst/>
              <a:gdLst/>
              <a:ahLst/>
              <a:cxnLst/>
              <a:rect l="l" t="t" r="r" b="b"/>
              <a:pathLst>
                <a:path w="1719579" h="1914525">
                  <a:moveTo>
                    <a:pt x="1719072" y="0"/>
                  </a:moveTo>
                  <a:lnTo>
                    <a:pt x="0" y="0"/>
                  </a:lnTo>
                  <a:lnTo>
                    <a:pt x="0" y="1843049"/>
                  </a:lnTo>
                  <a:lnTo>
                    <a:pt x="5593" y="1870718"/>
                  </a:lnTo>
                  <a:lnTo>
                    <a:pt x="20843" y="1893317"/>
                  </a:lnTo>
                  <a:lnTo>
                    <a:pt x="43451" y="1908555"/>
                  </a:lnTo>
                  <a:lnTo>
                    <a:pt x="71120" y="1914144"/>
                  </a:lnTo>
                  <a:lnTo>
                    <a:pt x="1647952" y="1914144"/>
                  </a:lnTo>
                  <a:lnTo>
                    <a:pt x="1675620" y="1908555"/>
                  </a:lnTo>
                  <a:lnTo>
                    <a:pt x="1698228" y="1893317"/>
                  </a:lnTo>
                  <a:lnTo>
                    <a:pt x="1713478" y="1870718"/>
                  </a:lnTo>
                  <a:lnTo>
                    <a:pt x="1719072" y="1843049"/>
                  </a:lnTo>
                  <a:lnTo>
                    <a:pt x="1719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184903" y="4573523"/>
              <a:ext cx="1719072" cy="315468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15306" y="4648834"/>
              <a:ext cx="1033272" cy="205739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46575" y="642528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168265" y="642528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4327969" y="4972811"/>
            <a:ext cx="1449070" cy="1432560"/>
            <a:chOff x="4327969" y="4972811"/>
            <a:chExt cx="1449070" cy="1432560"/>
          </a:xfrm>
        </p:grpSpPr>
        <p:pic>
          <p:nvPicPr>
            <p:cNvPr id="161" name="object 16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09744" y="5606795"/>
              <a:ext cx="56387" cy="798576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4465320" y="5611367"/>
              <a:ext cx="344805" cy="774700"/>
            </a:xfrm>
            <a:custGeom>
              <a:avLst/>
              <a:gdLst/>
              <a:ahLst/>
              <a:cxnLst/>
              <a:rect l="l" t="t" r="r" b="b"/>
              <a:pathLst>
                <a:path w="344804" h="774700">
                  <a:moveTo>
                    <a:pt x="298450" y="0"/>
                  </a:moveTo>
                  <a:lnTo>
                    <a:pt x="45974" y="0"/>
                  </a:lnTo>
                  <a:lnTo>
                    <a:pt x="28074" y="3615"/>
                  </a:lnTo>
                  <a:lnTo>
                    <a:pt x="13462" y="13476"/>
                  </a:lnTo>
                  <a:lnTo>
                    <a:pt x="3611" y="28101"/>
                  </a:lnTo>
                  <a:lnTo>
                    <a:pt x="0" y="46012"/>
                  </a:lnTo>
                  <a:lnTo>
                    <a:pt x="0" y="774191"/>
                  </a:lnTo>
                  <a:lnTo>
                    <a:pt x="344424" y="774191"/>
                  </a:lnTo>
                  <a:lnTo>
                    <a:pt x="344424" y="46012"/>
                  </a:lnTo>
                  <a:lnTo>
                    <a:pt x="340812" y="28101"/>
                  </a:lnTo>
                  <a:lnTo>
                    <a:pt x="330962" y="13476"/>
                  </a:lnTo>
                  <a:lnTo>
                    <a:pt x="316349" y="3615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28132" y="5260847"/>
              <a:ext cx="56387" cy="112471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5286756" y="5218175"/>
              <a:ext cx="344805" cy="1167765"/>
            </a:xfrm>
            <a:custGeom>
              <a:avLst/>
              <a:gdLst/>
              <a:ahLst/>
              <a:cxnLst/>
              <a:rect l="l" t="t" r="r" b="b"/>
              <a:pathLst>
                <a:path w="344804" h="1167764">
                  <a:moveTo>
                    <a:pt x="295656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1167384"/>
                  </a:lnTo>
                  <a:lnTo>
                    <a:pt x="344424" y="1167384"/>
                  </a:lnTo>
                  <a:lnTo>
                    <a:pt x="344424" y="48768"/>
                  </a:lnTo>
                  <a:lnTo>
                    <a:pt x="340590" y="29789"/>
                  </a:lnTo>
                  <a:lnTo>
                    <a:pt x="330136" y="14287"/>
                  </a:lnTo>
                  <a:lnTo>
                    <a:pt x="314634" y="3833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32732" y="6385559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146548" y="4972811"/>
              <a:ext cx="630174" cy="194310"/>
            </a:xfrm>
            <a:prstGeom prst="rect">
              <a:avLst/>
            </a:prstGeom>
          </p:spPr>
        </p:pic>
      </p:grpSp>
      <p:sp>
        <p:nvSpPr>
          <p:cNvPr id="167" name="object 167"/>
          <p:cNvSpPr txBox="1"/>
          <p:nvPr/>
        </p:nvSpPr>
        <p:spPr>
          <a:xfrm>
            <a:off x="4367910" y="5371033"/>
            <a:ext cx="549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0.21조원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4847844" y="5408676"/>
            <a:ext cx="704850" cy="892175"/>
            <a:chOff x="4847844" y="5408676"/>
            <a:chExt cx="704850" cy="892175"/>
          </a:xfrm>
        </p:grpSpPr>
        <p:sp>
          <p:nvSpPr>
            <p:cNvPr id="169" name="object 169"/>
            <p:cNvSpPr/>
            <p:nvPr/>
          </p:nvSpPr>
          <p:spPr>
            <a:xfrm>
              <a:off x="4892040" y="5408676"/>
              <a:ext cx="338455" cy="323215"/>
            </a:xfrm>
            <a:custGeom>
              <a:avLst/>
              <a:gdLst/>
              <a:ahLst/>
              <a:cxnLst/>
              <a:rect l="l" t="t" r="r" b="b"/>
              <a:pathLst>
                <a:path w="338454" h="323214">
                  <a:moveTo>
                    <a:pt x="338327" y="0"/>
                  </a:moveTo>
                  <a:lnTo>
                    <a:pt x="212344" y="34671"/>
                  </a:lnTo>
                  <a:lnTo>
                    <a:pt x="232283" y="50800"/>
                  </a:lnTo>
                  <a:lnTo>
                    <a:pt x="122174" y="180212"/>
                  </a:lnTo>
                  <a:lnTo>
                    <a:pt x="0" y="323088"/>
                  </a:lnTo>
                  <a:lnTo>
                    <a:pt x="289560" y="97028"/>
                  </a:lnTo>
                  <a:lnTo>
                    <a:pt x="309499" y="113157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47844" y="5757672"/>
              <a:ext cx="436651" cy="33453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66541" y="6117359"/>
              <a:ext cx="185599" cy="183269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5388368" y="6265125"/>
              <a:ext cx="139700" cy="16510"/>
            </a:xfrm>
            <a:custGeom>
              <a:avLst/>
              <a:gdLst/>
              <a:ahLst/>
              <a:cxnLst/>
              <a:rect l="l" t="t" r="r" b="b"/>
              <a:pathLst>
                <a:path w="139700" h="16510">
                  <a:moveTo>
                    <a:pt x="16370" y="3670"/>
                  </a:moveTo>
                  <a:lnTo>
                    <a:pt x="12712" y="0"/>
                  </a:lnTo>
                  <a:lnTo>
                    <a:pt x="3657" y="0"/>
                  </a:lnTo>
                  <a:lnTo>
                    <a:pt x="0" y="3670"/>
                  </a:lnTo>
                  <a:lnTo>
                    <a:pt x="0" y="12725"/>
                  </a:lnTo>
                  <a:lnTo>
                    <a:pt x="3657" y="16395"/>
                  </a:lnTo>
                  <a:lnTo>
                    <a:pt x="12712" y="16395"/>
                  </a:lnTo>
                  <a:lnTo>
                    <a:pt x="16370" y="12725"/>
                  </a:lnTo>
                  <a:lnTo>
                    <a:pt x="16370" y="8204"/>
                  </a:lnTo>
                  <a:lnTo>
                    <a:pt x="16370" y="3670"/>
                  </a:lnTo>
                  <a:close/>
                </a:path>
                <a:path w="139700" h="16510">
                  <a:moveTo>
                    <a:pt x="57315" y="5181"/>
                  </a:moveTo>
                  <a:lnTo>
                    <a:pt x="54876" y="2730"/>
                  </a:lnTo>
                  <a:lnTo>
                    <a:pt x="48844" y="2730"/>
                  </a:lnTo>
                  <a:lnTo>
                    <a:pt x="46405" y="5181"/>
                  </a:lnTo>
                  <a:lnTo>
                    <a:pt x="46405" y="11214"/>
                  </a:lnTo>
                  <a:lnTo>
                    <a:pt x="48844" y="13665"/>
                  </a:lnTo>
                  <a:lnTo>
                    <a:pt x="54876" y="13665"/>
                  </a:lnTo>
                  <a:lnTo>
                    <a:pt x="57315" y="11214"/>
                  </a:lnTo>
                  <a:lnTo>
                    <a:pt x="57315" y="8204"/>
                  </a:lnTo>
                  <a:lnTo>
                    <a:pt x="57315" y="5181"/>
                  </a:lnTo>
                  <a:close/>
                </a:path>
                <a:path w="139700" h="16510">
                  <a:moveTo>
                    <a:pt x="84620" y="5181"/>
                  </a:moveTo>
                  <a:lnTo>
                    <a:pt x="82169" y="2730"/>
                  </a:lnTo>
                  <a:lnTo>
                    <a:pt x="76136" y="2730"/>
                  </a:lnTo>
                  <a:lnTo>
                    <a:pt x="73698" y="5181"/>
                  </a:lnTo>
                  <a:lnTo>
                    <a:pt x="73698" y="11214"/>
                  </a:lnTo>
                  <a:lnTo>
                    <a:pt x="76136" y="13665"/>
                  </a:lnTo>
                  <a:lnTo>
                    <a:pt x="82169" y="13665"/>
                  </a:lnTo>
                  <a:lnTo>
                    <a:pt x="84620" y="11214"/>
                  </a:lnTo>
                  <a:lnTo>
                    <a:pt x="84620" y="8204"/>
                  </a:lnTo>
                  <a:lnTo>
                    <a:pt x="84620" y="5181"/>
                  </a:lnTo>
                  <a:close/>
                </a:path>
                <a:path w="139700" h="16510">
                  <a:moveTo>
                    <a:pt x="111912" y="5181"/>
                  </a:moveTo>
                  <a:lnTo>
                    <a:pt x="109461" y="2730"/>
                  </a:lnTo>
                  <a:lnTo>
                    <a:pt x="103441" y="2730"/>
                  </a:lnTo>
                  <a:lnTo>
                    <a:pt x="100990" y="5181"/>
                  </a:lnTo>
                  <a:lnTo>
                    <a:pt x="100990" y="11214"/>
                  </a:lnTo>
                  <a:lnTo>
                    <a:pt x="103441" y="13665"/>
                  </a:lnTo>
                  <a:lnTo>
                    <a:pt x="109461" y="13665"/>
                  </a:lnTo>
                  <a:lnTo>
                    <a:pt x="111912" y="11214"/>
                  </a:lnTo>
                  <a:lnTo>
                    <a:pt x="111912" y="8204"/>
                  </a:lnTo>
                  <a:lnTo>
                    <a:pt x="111912" y="5181"/>
                  </a:lnTo>
                  <a:close/>
                </a:path>
                <a:path w="139700" h="16510">
                  <a:moveTo>
                    <a:pt x="139204" y="5181"/>
                  </a:moveTo>
                  <a:lnTo>
                    <a:pt x="136766" y="2730"/>
                  </a:lnTo>
                  <a:lnTo>
                    <a:pt x="130733" y="2730"/>
                  </a:lnTo>
                  <a:lnTo>
                    <a:pt x="128295" y="5181"/>
                  </a:lnTo>
                  <a:lnTo>
                    <a:pt x="128295" y="11214"/>
                  </a:lnTo>
                  <a:lnTo>
                    <a:pt x="130733" y="13665"/>
                  </a:lnTo>
                  <a:lnTo>
                    <a:pt x="136766" y="13665"/>
                  </a:lnTo>
                  <a:lnTo>
                    <a:pt x="139204" y="11214"/>
                  </a:lnTo>
                  <a:lnTo>
                    <a:pt x="139204" y="8204"/>
                  </a:lnTo>
                  <a:lnTo>
                    <a:pt x="139204" y="5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6234684" y="4573523"/>
            <a:ext cx="1821180" cy="2171700"/>
            <a:chOff x="6234684" y="4573523"/>
            <a:chExt cx="1821180" cy="2171700"/>
          </a:xfrm>
        </p:grpSpPr>
        <p:pic>
          <p:nvPicPr>
            <p:cNvPr id="174" name="object 1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34684" y="4728970"/>
              <a:ext cx="1821180" cy="2016252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6288024" y="4744211"/>
              <a:ext cx="1719580" cy="1914525"/>
            </a:xfrm>
            <a:custGeom>
              <a:avLst/>
              <a:gdLst/>
              <a:ahLst/>
              <a:cxnLst/>
              <a:rect l="l" t="t" r="r" b="b"/>
              <a:pathLst>
                <a:path w="1719579" h="1914525">
                  <a:moveTo>
                    <a:pt x="1719072" y="0"/>
                  </a:moveTo>
                  <a:lnTo>
                    <a:pt x="0" y="0"/>
                  </a:lnTo>
                  <a:lnTo>
                    <a:pt x="0" y="1843049"/>
                  </a:lnTo>
                  <a:lnTo>
                    <a:pt x="5593" y="1870718"/>
                  </a:lnTo>
                  <a:lnTo>
                    <a:pt x="20843" y="1893317"/>
                  </a:lnTo>
                  <a:lnTo>
                    <a:pt x="43451" y="1908555"/>
                  </a:lnTo>
                  <a:lnTo>
                    <a:pt x="71120" y="1914144"/>
                  </a:lnTo>
                  <a:lnTo>
                    <a:pt x="1647952" y="1914144"/>
                  </a:lnTo>
                  <a:lnTo>
                    <a:pt x="1675620" y="1908555"/>
                  </a:lnTo>
                  <a:lnTo>
                    <a:pt x="1698228" y="1893317"/>
                  </a:lnTo>
                  <a:lnTo>
                    <a:pt x="1713478" y="1870718"/>
                  </a:lnTo>
                  <a:lnTo>
                    <a:pt x="1719072" y="1843049"/>
                  </a:lnTo>
                  <a:lnTo>
                    <a:pt x="1719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284976" y="4573523"/>
              <a:ext cx="1719072" cy="315468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601079" y="4648834"/>
              <a:ext cx="861059" cy="20573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289927" y="4648834"/>
              <a:ext cx="115824" cy="20573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347839" y="4648834"/>
              <a:ext cx="514350" cy="205739"/>
            </a:xfrm>
            <a:prstGeom prst="rect">
              <a:avLst/>
            </a:prstGeom>
          </p:spPr>
        </p:pic>
      </p:grpSp>
      <p:sp>
        <p:nvSpPr>
          <p:cNvPr id="180" name="object 180"/>
          <p:cNvSpPr txBox="1"/>
          <p:nvPr/>
        </p:nvSpPr>
        <p:spPr>
          <a:xfrm>
            <a:off x="6446646" y="642528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solidFill>
                  <a:srgbClr val="252525"/>
                </a:solidFill>
                <a:latin typeface="BM HANNA 11yrs old"/>
                <a:cs typeface="BM HANNA 11yrs old"/>
              </a:rPr>
              <a:t>2024</a:t>
            </a:r>
            <a:r>
              <a:rPr sz="1000" spc="-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3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268336" y="6425285"/>
            <a:ext cx="567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5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182" name="object 182"/>
          <p:cNvGrpSpPr/>
          <p:nvPr/>
        </p:nvGrpSpPr>
        <p:grpSpPr>
          <a:xfrm>
            <a:off x="6428041" y="4972811"/>
            <a:ext cx="1447800" cy="1432560"/>
            <a:chOff x="6428041" y="4972811"/>
            <a:chExt cx="1447800" cy="1432560"/>
          </a:xfrm>
        </p:grpSpPr>
        <p:pic>
          <p:nvPicPr>
            <p:cNvPr id="183" name="object 1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909815" y="5606795"/>
              <a:ext cx="56387" cy="79857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6565391" y="5611367"/>
              <a:ext cx="344805" cy="774700"/>
            </a:xfrm>
            <a:custGeom>
              <a:avLst/>
              <a:gdLst/>
              <a:ahLst/>
              <a:cxnLst/>
              <a:rect l="l" t="t" r="r" b="b"/>
              <a:pathLst>
                <a:path w="344804" h="774700">
                  <a:moveTo>
                    <a:pt x="298450" y="0"/>
                  </a:moveTo>
                  <a:lnTo>
                    <a:pt x="45974" y="0"/>
                  </a:lnTo>
                  <a:lnTo>
                    <a:pt x="28074" y="3615"/>
                  </a:lnTo>
                  <a:lnTo>
                    <a:pt x="13461" y="13476"/>
                  </a:lnTo>
                  <a:lnTo>
                    <a:pt x="3611" y="28101"/>
                  </a:lnTo>
                  <a:lnTo>
                    <a:pt x="0" y="46012"/>
                  </a:lnTo>
                  <a:lnTo>
                    <a:pt x="0" y="774191"/>
                  </a:lnTo>
                  <a:lnTo>
                    <a:pt x="344424" y="774191"/>
                  </a:lnTo>
                  <a:lnTo>
                    <a:pt x="344424" y="46012"/>
                  </a:lnTo>
                  <a:lnTo>
                    <a:pt x="340812" y="28101"/>
                  </a:lnTo>
                  <a:lnTo>
                    <a:pt x="330961" y="13476"/>
                  </a:lnTo>
                  <a:lnTo>
                    <a:pt x="316349" y="3615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728203" y="5260847"/>
              <a:ext cx="56388" cy="1124712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7386827" y="5218175"/>
              <a:ext cx="344805" cy="1167765"/>
            </a:xfrm>
            <a:custGeom>
              <a:avLst/>
              <a:gdLst/>
              <a:ahLst/>
              <a:cxnLst/>
              <a:rect l="l" t="t" r="r" b="b"/>
              <a:pathLst>
                <a:path w="344804" h="1167764">
                  <a:moveTo>
                    <a:pt x="295655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1167384"/>
                  </a:lnTo>
                  <a:lnTo>
                    <a:pt x="344424" y="1167384"/>
                  </a:lnTo>
                  <a:lnTo>
                    <a:pt x="344424" y="48768"/>
                  </a:lnTo>
                  <a:lnTo>
                    <a:pt x="340590" y="29789"/>
                  </a:lnTo>
                  <a:lnTo>
                    <a:pt x="330136" y="14287"/>
                  </a:lnTo>
                  <a:lnTo>
                    <a:pt x="314634" y="3833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432803" y="6385559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246619" y="4972811"/>
              <a:ext cx="628650" cy="194310"/>
            </a:xfrm>
            <a:prstGeom prst="rect">
              <a:avLst/>
            </a:prstGeom>
          </p:spPr>
        </p:pic>
      </p:grpSp>
      <p:sp>
        <p:nvSpPr>
          <p:cNvPr id="189" name="object 189"/>
          <p:cNvSpPr txBox="1"/>
          <p:nvPr/>
        </p:nvSpPr>
        <p:spPr>
          <a:xfrm>
            <a:off x="6467983" y="5371033"/>
            <a:ext cx="549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0.28조원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190" name="object 190"/>
          <p:cNvGrpSpPr/>
          <p:nvPr/>
        </p:nvGrpSpPr>
        <p:grpSpPr>
          <a:xfrm>
            <a:off x="6950964" y="5408676"/>
            <a:ext cx="742950" cy="892810"/>
            <a:chOff x="6950964" y="5408676"/>
            <a:chExt cx="742950" cy="892810"/>
          </a:xfrm>
        </p:grpSpPr>
        <p:sp>
          <p:nvSpPr>
            <p:cNvPr id="191" name="object 191"/>
            <p:cNvSpPr/>
            <p:nvPr/>
          </p:nvSpPr>
          <p:spPr>
            <a:xfrm>
              <a:off x="6992112" y="5408676"/>
              <a:ext cx="338455" cy="323215"/>
            </a:xfrm>
            <a:custGeom>
              <a:avLst/>
              <a:gdLst/>
              <a:ahLst/>
              <a:cxnLst/>
              <a:rect l="l" t="t" r="r" b="b"/>
              <a:pathLst>
                <a:path w="338454" h="323214">
                  <a:moveTo>
                    <a:pt x="338328" y="0"/>
                  </a:moveTo>
                  <a:lnTo>
                    <a:pt x="212344" y="34671"/>
                  </a:lnTo>
                  <a:lnTo>
                    <a:pt x="232283" y="50800"/>
                  </a:lnTo>
                  <a:lnTo>
                    <a:pt x="122174" y="180212"/>
                  </a:lnTo>
                  <a:lnTo>
                    <a:pt x="0" y="323088"/>
                  </a:lnTo>
                  <a:lnTo>
                    <a:pt x="289560" y="97028"/>
                  </a:lnTo>
                  <a:lnTo>
                    <a:pt x="309499" y="113157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950964" y="5757672"/>
              <a:ext cx="433590" cy="33453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456073" y="6117997"/>
              <a:ext cx="237563" cy="182957"/>
            </a:xfrm>
            <a:prstGeom prst="rect">
              <a:avLst/>
            </a:prstGeom>
          </p:spPr>
        </p:pic>
      </p:grpSp>
      <p:grpSp>
        <p:nvGrpSpPr>
          <p:cNvPr id="194" name="object 194"/>
          <p:cNvGrpSpPr/>
          <p:nvPr/>
        </p:nvGrpSpPr>
        <p:grpSpPr>
          <a:xfrm>
            <a:off x="8334756" y="4573523"/>
            <a:ext cx="1819910" cy="2171700"/>
            <a:chOff x="8334756" y="4573523"/>
            <a:chExt cx="1819910" cy="2171700"/>
          </a:xfrm>
        </p:grpSpPr>
        <p:pic>
          <p:nvPicPr>
            <p:cNvPr id="195" name="object 19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334756" y="4728970"/>
              <a:ext cx="1819655" cy="2016252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8388096" y="4744211"/>
              <a:ext cx="1717675" cy="1914525"/>
            </a:xfrm>
            <a:custGeom>
              <a:avLst/>
              <a:gdLst/>
              <a:ahLst/>
              <a:cxnLst/>
              <a:rect l="l" t="t" r="r" b="b"/>
              <a:pathLst>
                <a:path w="1717675" h="1914525">
                  <a:moveTo>
                    <a:pt x="1717548" y="0"/>
                  </a:moveTo>
                  <a:lnTo>
                    <a:pt x="0" y="0"/>
                  </a:lnTo>
                  <a:lnTo>
                    <a:pt x="0" y="1843100"/>
                  </a:lnTo>
                  <a:lnTo>
                    <a:pt x="5574" y="1870756"/>
                  </a:lnTo>
                  <a:lnTo>
                    <a:pt x="20780" y="1893338"/>
                  </a:lnTo>
                  <a:lnTo>
                    <a:pt x="43344" y="1908561"/>
                  </a:lnTo>
                  <a:lnTo>
                    <a:pt x="70993" y="1914144"/>
                  </a:lnTo>
                  <a:lnTo>
                    <a:pt x="1646554" y="1914144"/>
                  </a:lnTo>
                  <a:lnTo>
                    <a:pt x="1674203" y="1908561"/>
                  </a:lnTo>
                  <a:lnTo>
                    <a:pt x="1696767" y="1893338"/>
                  </a:lnTo>
                  <a:lnTo>
                    <a:pt x="1711973" y="1870756"/>
                  </a:lnTo>
                  <a:lnTo>
                    <a:pt x="1717548" y="1843100"/>
                  </a:lnTo>
                  <a:lnTo>
                    <a:pt x="1717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385048" y="4573523"/>
              <a:ext cx="1719072" cy="315468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073007" y="4648834"/>
              <a:ext cx="516635" cy="205739"/>
            </a:xfrm>
            <a:prstGeom prst="rect">
              <a:avLst/>
            </a:prstGeom>
          </p:spPr>
        </p:pic>
      </p:grpSp>
      <p:sp>
        <p:nvSpPr>
          <p:cNvPr id="199" name="object 199"/>
          <p:cNvSpPr txBox="1"/>
          <p:nvPr/>
        </p:nvSpPr>
        <p:spPr>
          <a:xfrm>
            <a:off x="8546972" y="642528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252525"/>
                </a:solidFill>
                <a:latin typeface="BM HANNA 11yrs old"/>
                <a:cs typeface="BM HANNA 11yrs old"/>
              </a:rPr>
              <a:t>2024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9368790" y="6425285"/>
            <a:ext cx="566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2025</a:t>
            </a:r>
            <a:r>
              <a:rPr sz="1000" spc="-50" dirty="0">
                <a:solidFill>
                  <a:srgbClr val="252525"/>
                </a:solidFill>
                <a:latin typeface="BM HANNA 11yrs old"/>
                <a:cs typeface="BM HANNA 11yrs old"/>
              </a:rPr>
              <a:t> </a:t>
            </a:r>
            <a:r>
              <a:rPr sz="1000" spc="-25" dirty="0">
                <a:solidFill>
                  <a:srgbClr val="252525"/>
                </a:solidFill>
                <a:latin typeface="BM HANNA 11yrs old"/>
                <a:cs typeface="BM HANNA 11yrs old"/>
              </a:rPr>
              <a:t>예산</a:t>
            </a:r>
            <a:endParaRPr sz="1000">
              <a:latin typeface="BM HANNA 11yrs old"/>
              <a:cs typeface="BM HANNA 11yrs old"/>
            </a:endParaRPr>
          </a:p>
        </p:txBody>
      </p:sp>
      <p:grpSp>
        <p:nvGrpSpPr>
          <p:cNvPr id="201" name="object 201"/>
          <p:cNvGrpSpPr/>
          <p:nvPr/>
        </p:nvGrpSpPr>
        <p:grpSpPr>
          <a:xfrm>
            <a:off x="8528113" y="4972811"/>
            <a:ext cx="1447800" cy="1432560"/>
            <a:chOff x="8528113" y="4972811"/>
            <a:chExt cx="1447800" cy="1432560"/>
          </a:xfrm>
        </p:grpSpPr>
        <p:pic>
          <p:nvPicPr>
            <p:cNvPr id="202" name="object 20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009888" y="5606795"/>
              <a:ext cx="56387" cy="798576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8663940" y="5611367"/>
              <a:ext cx="346075" cy="774700"/>
            </a:xfrm>
            <a:custGeom>
              <a:avLst/>
              <a:gdLst/>
              <a:ahLst/>
              <a:cxnLst/>
              <a:rect l="l" t="t" r="r" b="b"/>
              <a:pathLst>
                <a:path w="346075" h="774700">
                  <a:moveTo>
                    <a:pt x="299719" y="0"/>
                  </a:moveTo>
                  <a:lnTo>
                    <a:pt x="46227" y="0"/>
                  </a:lnTo>
                  <a:lnTo>
                    <a:pt x="28235" y="3631"/>
                  </a:lnTo>
                  <a:lnTo>
                    <a:pt x="13541" y="13535"/>
                  </a:lnTo>
                  <a:lnTo>
                    <a:pt x="3633" y="28224"/>
                  </a:lnTo>
                  <a:lnTo>
                    <a:pt x="0" y="46215"/>
                  </a:lnTo>
                  <a:lnTo>
                    <a:pt x="0" y="774191"/>
                  </a:lnTo>
                  <a:lnTo>
                    <a:pt x="345948" y="774191"/>
                  </a:lnTo>
                  <a:lnTo>
                    <a:pt x="345948" y="46215"/>
                  </a:lnTo>
                  <a:lnTo>
                    <a:pt x="342314" y="28224"/>
                  </a:lnTo>
                  <a:lnTo>
                    <a:pt x="332406" y="13535"/>
                  </a:lnTo>
                  <a:lnTo>
                    <a:pt x="317712" y="3631"/>
                  </a:lnTo>
                  <a:lnTo>
                    <a:pt x="29971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828276" y="5260847"/>
              <a:ext cx="56388" cy="1124712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9485376" y="5218175"/>
              <a:ext cx="346075" cy="1167765"/>
            </a:xfrm>
            <a:custGeom>
              <a:avLst/>
              <a:gdLst/>
              <a:ahLst/>
              <a:cxnLst/>
              <a:rect l="l" t="t" r="r" b="b"/>
              <a:pathLst>
                <a:path w="346075" h="1167764">
                  <a:moveTo>
                    <a:pt x="297052" y="0"/>
                  </a:moveTo>
                  <a:lnTo>
                    <a:pt x="48895" y="0"/>
                  </a:lnTo>
                  <a:lnTo>
                    <a:pt x="29896" y="3853"/>
                  </a:lnTo>
                  <a:lnTo>
                    <a:pt x="14350" y="14350"/>
                  </a:lnTo>
                  <a:lnTo>
                    <a:pt x="3853" y="29896"/>
                  </a:lnTo>
                  <a:lnTo>
                    <a:pt x="0" y="48895"/>
                  </a:lnTo>
                  <a:lnTo>
                    <a:pt x="0" y="1167384"/>
                  </a:lnTo>
                  <a:lnTo>
                    <a:pt x="345948" y="1167384"/>
                  </a:lnTo>
                  <a:lnTo>
                    <a:pt x="345948" y="48895"/>
                  </a:lnTo>
                  <a:lnTo>
                    <a:pt x="342094" y="29896"/>
                  </a:lnTo>
                  <a:lnTo>
                    <a:pt x="331597" y="14351"/>
                  </a:lnTo>
                  <a:lnTo>
                    <a:pt x="316051" y="3853"/>
                  </a:lnTo>
                  <a:lnTo>
                    <a:pt x="297052" y="0"/>
                  </a:lnTo>
                  <a:close/>
                </a:path>
              </a:pathLst>
            </a:custGeom>
            <a:solidFill>
              <a:srgbClr val="395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532876" y="6385559"/>
              <a:ext cx="1406525" cy="0"/>
            </a:xfrm>
            <a:custGeom>
              <a:avLst/>
              <a:gdLst/>
              <a:ahLst/>
              <a:cxnLst/>
              <a:rect l="l" t="t" r="r" b="b"/>
              <a:pathLst>
                <a:path w="1406525">
                  <a:moveTo>
                    <a:pt x="0" y="0"/>
                  </a:moveTo>
                  <a:lnTo>
                    <a:pt x="140652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346692" y="4972811"/>
              <a:ext cx="628650" cy="19431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8568055" y="5371033"/>
            <a:ext cx="5499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35" dirty="0">
                <a:latin typeface="Noto Sans CJK JP"/>
                <a:cs typeface="Noto Sans CJK JP"/>
              </a:rPr>
              <a:t>0.23조원</a:t>
            </a:r>
            <a:endParaRPr sz="1100">
              <a:latin typeface="Noto Sans CJK JP"/>
              <a:cs typeface="Noto Sans CJK JP"/>
            </a:endParaRPr>
          </a:p>
        </p:txBody>
      </p:sp>
      <p:grpSp>
        <p:nvGrpSpPr>
          <p:cNvPr id="209" name="object 209"/>
          <p:cNvGrpSpPr/>
          <p:nvPr/>
        </p:nvGrpSpPr>
        <p:grpSpPr>
          <a:xfrm>
            <a:off x="9060180" y="5408676"/>
            <a:ext cx="713740" cy="913130"/>
            <a:chOff x="9060180" y="5408676"/>
            <a:chExt cx="713740" cy="913130"/>
          </a:xfrm>
        </p:grpSpPr>
        <p:sp>
          <p:nvSpPr>
            <p:cNvPr id="210" name="object 210"/>
            <p:cNvSpPr/>
            <p:nvPr/>
          </p:nvSpPr>
          <p:spPr>
            <a:xfrm>
              <a:off x="9092184" y="5408676"/>
              <a:ext cx="338455" cy="323215"/>
            </a:xfrm>
            <a:custGeom>
              <a:avLst/>
              <a:gdLst/>
              <a:ahLst/>
              <a:cxnLst/>
              <a:rect l="l" t="t" r="r" b="b"/>
              <a:pathLst>
                <a:path w="338454" h="323214">
                  <a:moveTo>
                    <a:pt x="338327" y="0"/>
                  </a:moveTo>
                  <a:lnTo>
                    <a:pt x="212344" y="34671"/>
                  </a:lnTo>
                  <a:lnTo>
                    <a:pt x="232283" y="50800"/>
                  </a:lnTo>
                  <a:lnTo>
                    <a:pt x="122174" y="180212"/>
                  </a:lnTo>
                  <a:lnTo>
                    <a:pt x="0" y="323088"/>
                  </a:lnTo>
                  <a:lnTo>
                    <a:pt x="289560" y="97028"/>
                  </a:lnTo>
                  <a:lnTo>
                    <a:pt x="309499" y="113157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C9D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060180" y="5757672"/>
              <a:ext cx="424446" cy="334530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547860" y="6096000"/>
              <a:ext cx="225551" cy="225551"/>
            </a:xfrm>
            <a:prstGeom prst="rect">
              <a:avLst/>
            </a:prstGeom>
          </p:spPr>
        </p:pic>
      </p:grpSp>
      <p:sp>
        <p:nvSpPr>
          <p:cNvPr id="213" name="object 2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40" dirty="0"/>
              <a:t>9</a:t>
            </a:fld>
            <a:endParaRPr spc="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1280</Words>
  <Application>Microsoft Office PowerPoint</Application>
  <PresentationFormat>와이드스크린</PresentationFormat>
  <Paragraphs>251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BM HANNA 11yrs old</vt:lpstr>
      <vt:lpstr>Noto Sans CJK HK</vt:lpstr>
      <vt:lpstr>Noto Sans CJK JP</vt:lpstr>
      <vt:lpstr>맑은 고딕</vt:lpstr>
      <vt:lpstr>Arial</vt:lpstr>
      <vt:lpstr>Times New Roman</vt:lpstr>
      <vt:lpstr>Office Theme</vt:lpstr>
      <vt:lpstr>PowerPoint 프레젠테이션</vt:lpstr>
      <vt:lpstr>2025년 정부연구개발 예산 현황</vt:lpstr>
      <vt:lpstr>PowerPoint 프레젠테이션</vt:lpstr>
      <vt:lpstr>규모 기준으로 과기정통부, 산업부, 방사청, 중기부, 교육부, 복지부, 우주청 순</vt:lpstr>
      <vt:lpstr>2025년 정부연구개발 중점투자 분야</vt:lpstr>
      <vt:lpstr>사회·경제 전반의 패러다임을 바꿀 3대 핵심기술 집중 투자</vt:lpstr>
      <vt:lpstr>’25년 3.4조원, 27.1% ↑</vt:lpstr>
      <vt:lpstr>디지털바이오 육성과 바이오 제조 기반 마련에 투자 확대 차세대 의료기술 확보 및 범국가적 난제 해결 지원 강화</vt:lpstr>
      <vt:lpstr>’25년 6.4조원, 30.1%↑</vt:lpstr>
      <vt:lpstr>혁신성·전략성의 양대 축으로 기초연구 혁신 가속화</vt:lpstr>
      <vt:lpstr>(에너지믹스) 균형 잡힌 에너지 공급 실현을 위한 무탄소에너지 생산〮공급〮활용 기술 혁신</vt:lpstr>
      <vt:lpstr>국가안보의 근간이 되는 미사일 방어 등 한국형 3축 체계 개발, 방위산업 도약을 위한 방산수출 경쟁력 제고, 민·군 첨단기술 협력에 중점투자</vt:lpstr>
      <vt:lpstr>2025년 정부연구개발 이행계획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BANG</dc:creator>
  <cp:lastModifiedBy>정 범모</cp:lastModifiedBy>
  <cp:revision>2</cp:revision>
  <dcterms:created xsi:type="dcterms:W3CDTF">2025-01-23T02:29:20Z</dcterms:created>
  <dcterms:modified xsi:type="dcterms:W3CDTF">2025-02-20T08:58:18Z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2025-01-21T00:00:00Z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2025-01-23T00:00:00Z</vt:filetime>
  </property>
  <property fmtid="{D5CDD505-2E9C-101B-9397-08002B2CF9AE}" pid="5" name="Producer">
    <vt:lpwstr>3-Heights(TM) PDF Security Shell 4.8.25.2 (http://www.pdf-tools.com)</vt:lpwstr>
  </property>
</Properties>
</file>